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F678-6249-46D9-BA3E-52075E5FA8F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6E7DA-DF2D-4ABC-B43F-FF40A430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Castellar" pitchFamily="18" charset="0"/>
              </a:rPr>
              <a:t>Power UP: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6400800" cy="175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is a thesis statement?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is the purpose of including a thesis statement in your writing?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A Better Example</a:t>
            </a:r>
            <a:endParaRPr lang="en-US" b="1" dirty="0">
              <a:solidFill>
                <a:schemeClr val="bg2">
                  <a:lumMod val="90000"/>
                </a:schemeClr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525963"/>
          </a:xfrm>
        </p:spPr>
        <p:txBody>
          <a:bodyPr/>
          <a:lstStyle/>
          <a:p>
            <a:pPr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Despite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 viewpoints, Martin Luther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Jr. and Malcolm X both changed the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course of history by fighting for civil rights.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A Point That a Reasonable</a:t>
            </a:r>
            <a:br>
              <a:rPr lang="en-US" sz="3600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</a:br>
            <a:r>
              <a:rPr lang="en-US" sz="3600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Person Can Disagree With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thesis statement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should not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 statement of fact.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A Poor Example</a:t>
            </a:r>
            <a:endParaRPr lang="en-US" b="1" dirty="0">
              <a:solidFill>
                <a:schemeClr val="bg2">
                  <a:lumMod val="90000"/>
                </a:schemeClr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Martin Luther King, Jr. and Malcolm X are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civil rights leaders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are we trying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prove?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4.bp.blogspot.com/_1klTlbciqXY/SmJQH9AYIDI/AAAAAAAAAR0/QMah_va2lwI/S692/spongebob-squarep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2800"/>
            <a:ext cx="41910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as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explicit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possible.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A poor example</a:t>
            </a:r>
            <a:endParaRPr lang="en-US" b="1" dirty="0">
              <a:solidFill>
                <a:schemeClr val="bg2">
                  <a:lumMod val="90000"/>
                </a:schemeClr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Martin Luther King, Jr. is a good man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What will this essay 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be about?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Reasonable Given</a:t>
            </a:r>
            <a:br>
              <a:rPr lang="en-US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</a:br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the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Write something you can prove in 5-6 pages.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Castellar" pitchFamily="18" charset="0"/>
              </a:rPr>
              <a:t>Writing Thesis Statements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astellar" pitchFamily="18" charset="0"/>
            </a:endParaRPr>
          </a:p>
        </p:txBody>
      </p:sp>
      <p:pic>
        <p:nvPicPr>
          <p:cNvPr id="1028" name="Picture 4" descr="http://s3.amazonaws.com/engrade-myfiles/4071843763319077/LisaTHESIS_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6591300" cy="494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stellar" pitchFamily="18" charset="0"/>
              </a:rPr>
              <a:t>What is a thesis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Nearly every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assignment, including research papers,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reduced to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single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question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thesis statement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answer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this question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center point of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entire paper: everything else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write should support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thesis statement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astellar" pitchFamily="18" charset="0"/>
              </a:rPr>
              <a:t>What makes a good thesis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Concise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 main idea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point that a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reasonable person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disagree with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Reasonable given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assignment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Concise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Your thesis statement </a:t>
            </a:r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more than one sentence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A Poor 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Martin Luther King, Jr. and Malcolm X are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historical figures who both changed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course of history by fighting for the civil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rights of all people. Even though they had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 viewpoints, they were still able to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this.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A better way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Despite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 viewpoints, Martin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Luther King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Jr. and Malcolm X both changed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course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history by fighting for civil rights.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One Main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thesis statement should</a:t>
            </a:r>
          </a:p>
          <a:p>
            <a:pPr>
              <a:buNone/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express only</a:t>
            </a:r>
            <a:r>
              <a:rPr lang="en-US" sz="4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one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main idea</a:t>
            </a:r>
            <a:r>
              <a:rPr lang="en-US" sz="4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</a:p>
          <a:p>
            <a:pPr>
              <a:buNone/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idea is what you’re trying to prove</a:t>
            </a:r>
          </a:p>
          <a:p>
            <a:pPr>
              <a:buNone/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your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paper.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A Poor 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Castellar" pitchFamily="18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Despite different viewpoints, Martin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Luther King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Jr. and Malcolm X both changed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course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history by fighting for civil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rights, which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most important social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issue today.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We’re trying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prove too much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here!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data:image/jpeg;base64,/9j/4AAQSkZJRgABAQAAAQABAAD/2wCEAAkGBhQSERQUEhIWFRQWFxkZGBgWGBcXFhcdHhwYFRYaGBgZHCYgFxomGhYWIC8gJCcpLCwsGiAxNTAqNSYrLCkBCQoKDgwOGg8PGikkHyUsKSwsKSwqLCwsLCksKSkpKSwsLCwsLCwsLCwsLCwpKSwsLCksLCwpLCwsLCksLCkpKf/AABEIALMA8AMBIgACEQEDEQH/xAAcAAACAgMBAQAAAAAAAAAAAAAFBgAEAQIDBwj/xABEEAACAQIEAwYCBwYFAgYDAAABAhEAAwQSITEFQVEGEyJhcYEykQcjQmKCobEUM1JyktEVorLB8BbhY3ODwtPxJENT/8QAGgEAAgMBAQAAAAAAAAAAAAAAAgMAAQQFBv/EAC0RAAMAAgEDBAECBQUAAAAAAAABAgMRIQQSMRMiQVEFMmEUQnGBwSNiobHR/9oADAMBAAIRAxEAPwD2nH4QXbb2ySA6lZUwRPMHkRuKr8DxbXLKl/3iylz+dfC3oCRI8iKt3m0MUqXOIXMNcdgJFzxkR9q3BuxH2msSR52vOlLKnXaF28bG5LgOxBgkGDOo3HrW1COGAJfvBT4LoW8sbEkZLkfK2346oYvtOxxhwtkKCoGZ3VnGYjMEAVliFglpO40o+5a2CM1Sl3hnHGe7BIAfwRIdbd0DMMrCM9t08Snqp2JgFOD443bQLABwSjgbB1OVo8pEjyIoiF6pWKzUISpUqVCErFZqVCEqVKlQhKlSsTUISs1oTWwNArTZDNSsTWaMhKlYqTUIZqVis1CErE1gtWs0m8iXCL0b1msCs01PaKJUqVKshwuml7tDbOQuglkIuKOrJ4sv4lzL+KrePxzli1lldUJW4mocHznXbbTz1mqOE4wjys67gHf/AL1xryenl0x8LaCXAQuVQuqqAbR/8J4ZB7ABfwigfZrBk4rEXD8TXrxn8WQf5VFEOyV7Kr2DvZbwf+U5LW48hDJ+CqtjGrZxd0MYGYn+qGH61oy17f22AlyU7gW3iQjNBNwJpp8R7y0w6EXQdOl1hTNhPBiH2AvqHidQ6QlzTnK5D7GkbtA4vG4yGGOUqTuNBctn8waaBjxfsYTFjTKylvIMDaur7Mf8oo+mzOuGVS0MGKxS21LOYUbmCY5SY2HnyrZbgIkGQeY2oHxjtbbsrbKgXO87sxmyHJckK4keISADtEia34ZxWxss2iT8LaJP3SPDJ6A+1asncltIFBya5riVLFAylwASsjMAdiRuBUJMab8q8s7P4y7g7xa54jM3WJlrgZ8twnqVgkbfuyNqmKu9FPg9YobieNqtw21R3cRMQFE6iWYgbdKIA0j9tMS9nEB7ZALWwdRmH1YusdJH3RT8aVVpg09LY38Nx3fJmylfEykGCQVYqdRpyq3QHg3EFt2vGYzXbuvIaNdJPQAA1y4/2mawfq1Dwu0gBmILKM3IBRJgEnMg50DLCuM4xatyDct5xshdFJPIanT3rGA4ot0aFQegdH/0k0hY76RhhGNu41pbk+Lu8OxUndtRdk6mJ5wa52/pRt3N7SXtR9hkI6EEl/y2oKinwiKkemVk0rYXt7bKy9p0jf7X9j+VEMN2ptXWC2padTMLl1yj4iJJM6DoaR6dILYaFcL2OVWRdy5YCPugsx/KlXG9tE8ILhfFnIGcsluDlZ1gEqZUiDrPlWv7Sblz6vOkotuwVX6s220dlJmGMZ+RhU3ptUscru+SeQ9iOPoURrLBwTJI1hVGd9Nw0CADzYUIwPH72W49x1VEUuzFSyoCYRAEgmfEeuUIftVQvWyLzpavhoOQqLbK6IAJRLinVlSBB5kGKKcUsC3hnsZxaa6rF7mgVPhWTIIyapb9PSqnMmk/spoIYDtIjiTEc2Q51H82gZPxKKKrdBAIIIOxGoNeVYns/dsIlzB3GzIrHJm+MzJNiJR56BlNWcJ2vu2ADi7D4ckA5lBgzubiRl36wddyaO/dxj5AVr+Y9LrcLS5wvtrZuAEusTGdZCzvDKdVPz9aYrdwEAggg6gjUH0NLjFrmhmzetS1YZq1qry64kmjcNWa1C1vR4+7XJGKvbHELbKucs5TB8SXBB1i4JWNR4XAHnXnmP4zLSw9GIieklTkb1BU17DxHhSXwM4IK/CymHXrB/UbHnSrxH6P1YyAjHqJsv7lJVj5wKydV0vqNUh+K5nhgXs5xRxicK8kq5uWWVtTBCsrK/2kz5dDJ1MHU1e7cWRbxK3CYF23v1ZDB98rJ8qsdleyZt3Fd1IFokIDzbWWGg0kliQACcoGi62O32D/AGjCFrYzNZfNHUCUugH+Vj8qcoShSwG91tCTi+LZQsCcltbcyIaGuFTp0QqPanT6Pmz4e/bPwi6Y8hcRbn6sa82wHD/j9eux1nTl1r036O8PFu83Iug/ptoD+tScfLKrwKfam0yvZXKQbQuKvmCxuIseRS0B/NR/DpKoyGe8EqOZBE7c9DVrtvg81q050cEwDvJh0H9SJQzh6i5hMoBPdk5cphoBlIPXKV+VdOLcpaFz8oKcP4u9u7btmcrvky8gYJG+o1Gwiq3G8Aq4lydmXNqeXkP5hc+c1Xe7L2n10u2ic2/xKpJ89aJdreGjvbV45oUMpy6z9pAfVp94rPnlYcyaWk0FS2glhcWy2rWv7u4qOORVvAp9syn2oJ26wk3Q2s9w4AHPxRH+eu2DxRKsGInYwOsZHHNoOU667dTU7b4t1uWlBADodYBYeNM0Tpr4d+lSLU2qYultaKyhns92R4oaRzzXEsWY+V5/lWnGuJrcxSjLC21N1j1BJZdOuTD/AOYVf7J2i2Hu3mJuXSQQWj4ltplgAQNaX+KkJdxZ5AraX+W2lhT+TXfnQJ917I+JFjsulq9iMVfxShrQBViVz5SWVQVBB1zl9fKm3h3B7JjumtEAgQLb2zqwBHKTA105UH7EWjZ4ViLqiXutbXYNuSTowIOlw8qY+y1kspLqsjVSERfIfCoHxEVWXavaY+JlxthT9hRRbnLAUsZnMsKSI1gD2pbv8MsNhg7E3iT4Wec6rG2nlnPrVnGXS74opv8Aul94B+QU1xx1vIotAEfCq/kk+2VjT8a+DNVeUEOzDHEu11ljKVtCPhAQahT0Et7kVYxHFLwtX7wXM1o3FtRqAWOUFss6IokxPxHaK68OxCWEVFUSQSFmPCCMx0B1Mj1MVrxN0CjDvmYMpZ5nxE6xnHNdPUda5nVZPUy9q8Twv8s1Rip6SBn0Y8MbuxfvMDddZ2AIRmLqXO7OxJYk8goq325wly5YuqLTO1whfDBZEWSG1P8AFLaa6imPg2D7u0Mx1IliYHIbxoNKXcPxy7cxLMGm2pKrlcBCNYzLJB3+KQdtKkzWV7n48EeB5PbJR7McHuLg7GGYENdLd591JLNy8JywB0LUZ41fDktkQ27DBUzBoLaC42ZfEoA8IMETmJBEUUvYhbYZ1E3CIHOJj8pg+1LvFsWLahcucIB4QUksxIU7hwSx+IdTTcMOOfk52Tuj2ry2cuH8EQ3WbCXVt3Wys6plgKfhNwa27sEEgjXXlRbHYd7KWVt3D+1XHC+AZbTkeK472jIChASYjWBOoqvw/HJhrWiZ7pZM52DXLhlwPRBm8hlra12iRMSXvoZIyW3t+NVWQxBT4wSYLEAjQa6Uy3lyvheDXhwWp20NNq8rFgGBKmGAOxgGD0MEH3rsBQ6zxWwqhkINtiSXTVAeedh8JPU9KIqwIBGoPPlVxiUltmazWKzTSjFcL1drjwCTyE6an5c6Sk43n4gLN7JcsXlGQFZUGO8ssJ/iQuvrboLnuRaeg/jVuFSEOUnTMdco5kDm0bT/ANqzathVCKPCBEf36/7zUu8Jsr8KlP5GZfyBj8q4DCxtduD1Ib/UDWOppcD5T1sDYrsajXjctwgb4l1ieojkRy6+tNHCcEtm2EXbUk9STJND8YHtJ3neFlUguCq/B9ogqBqBr7VevXhbUsxhRqT/AL+nnVRdT5Bemc+0OC72wy8918mHiU/MCkzgjFLl5QPCcrgdAw1HsRFGTx8uTJywwUbxBbIQ6+TG2JG2auD4JyzPZUEdQQ6EHUxA0M+ntXRx5J1yK1pgvGL4GAGsSB5jxD8wKenC37W/huLofJhII89ZpHv3WVwty2VLQFIBykzAHkaauAq6WEW4pVlkQY2DHLt5RSevzJpNDdbOeC4TJloBjxD1kMI/hJzR5N5Vjj/AWvLaynM1sxroSpKk69fAPWrFqyYa6DDBnk8yvwx5wACPTzrrwvHtcLholY29wf8AMp9iKy977e4DRz7M8PNiwFYQSZI6aAR+VeYdreIRZusurX3ukehuX7Y/0LXrFzFkXkSBBR2J6ZTbA+ec/KvMf8HW7+ypcaF7khRMMHt3fED55mfSjwZPdyBa4GXs3w5bfD7SMqt45ILFdvDy3+GjWHtroqqFOkxy0zfplqnwvhQtoFUkAaxJ6zvRe1hd2kTlgac+ZPyX5U2+H3bD7l26QGweABkiAO8IiN5GQmf6jQPF4g3r5yDQSV56sIX1y2hm/HTLjeHOFVLYzLBBg66g5jPmAVHm88qnDuFixmdlGc9ObHeOkmFA6KOpoMnWLGnS8/H9TPil93uXgE8PvKi3cRcmbZClTuMv7pNeZJzn8M1S7JIcRiGdgdPE5JJDMSSBGwjT2EHamjivCluoiOubx5yeWbrHPfSa6cNwi4ZWUIQCxYsNZnXUASKy41LlrfLOmsnbLfy/+gR2i443dmABanLBkM+sZswIyidQBqY84qr2bwrsrd6iiIKkjxkGdydfs0Yx/CjcCm2UZQZEn15iZ3qu2Ha0pkyzRsIAAmAPmTPnWqPb4FLxwccfxVbZEzqY0BMew1oddxffXBAzqg8I5O7aAewMfiPSr2I4XKhmGvLaB567RU4Vw3KNCdjlJJzAGZcz9ptQvQSeYq9urSXkXGDVeo/7HNLEESQQkieTXD+9ceUgIPJT1oRx3gPfZ2LvqZHdgeGOg1BM8wAaZMZbRF1gAfIR+lVf22B4RvXZhxhhJHawx7VpbFTCcLxdghhdNwRuJS9HRhPi/q9qO8D7SujMuXvBHiTRD5kaBZ+6QhPU1VxN13aYjpXW3gSAHZM9waWx9qTpAPIHny0mjWOMk7YzN0eNTutDzwjjdrEA92dUgMjDK6TtmU6gGDB2MaGiFC+AcGGHtmSGuuc1xup5AdFUaAf7k0Urm1rfB56tb48AftRfuJZV7e63FJ1I5wJ+6WIUzyJPKkPtAPEr2SYBW5a6gFs6r6pdLpHIXY516hiLAdWRhKsCCOoIgivLcZhWtXLlp5JQkjqwI+sA8ypW4PvelJyvSCxrbH3B4nv7Nu4PtqD/AHHsZFD8XixrlZWCT3gUy6jYsANwDuP7QRPYvipuWMXZ2a0GKnkQysQVPSRPlIo/w3h6nDWYOVkRMh5qcon1B1kc5oG0mmM73rRw4LiyzXLd2CVMGPhZSJVh5FT8wav4W0WsXLJgsga34tiMvgJ6gqVn3qphsEE8YEADTqqySU8wrZo8oq4bgW6rg6OAj+8m03zzL+Lyq8sre18mWW/B59axBZVB0N23HpcAyNr17xVJ9B1oRZ4jcRzkdhmAJAMTm1Mx5mmLj/Dsly6oGouF1/F49Pbn1t0l4riOTElo0DBvQN4vyIYekVSX0Tu+z2DshxM3sP4vjVirf6h+RovcSk3sVxZXvXAuzqre4kf7N+VOwrHmjuY6WAr19kzAbBzm8hq0/mK37OYlLgLpsQIPy0Ptlrfidki5tK3BHow5H+Zf9PnWOzOGyLcGwz8tthMekx7UEJpNMdWnCZexXD1uZs0+JMh9CZNUj2dt98bg2aSyEKVJMEkSJWSqkxoSJonjL+RGeCcqkwNzAmB5nagXC8HcuvcFy6wCEC5kMG5cIDMoO6WkDBQBBJkk9TxY6dCNoPdyAIAA0000HSh+J4Mjgm9mu+RJA6wFWBVbs5xa292/h1w920bQRj3jZswecpPibI3h+E60XxvD+8AHeXEE692QpPlmiQPSK03ivwitoUeznaFbFvunt3i2dmCpadgqsZVBpyBjXpR//EGcArhbhgyM+VNfcz+VdP8Apm1za8T1N+9P+qoeCOutrE3Qelwi6nuGGaPRhQ/w3yyJ6OLX8Vys2x+PMf1WtE4s6MBftZAftDYeu4/P2q5Z4jllb4Ft1BadSjKN2U7wNJB1HprVbirk3rak/VlGIE+FmBG+mogz8zrVdsrhoG77V3F2/gVOsQTzU5T8xvVbD4YAF+8LrB1YggRvrFUDh8oJu5SxJaNrT6TAJ1S4NSG/22s376tZthJHflNT8WUjOxbzyCKXWPXKrgOL2uCzieI2kJRsxMahUd9+uVSNuVBziH1jOZ10w13X1lxW2HvOyG6GKJcL3GYRmygZbSrm0kgKaqf4sxg22xdxTzUYYEbfZcBuvyqYs9Jt40hibn5ONx77HWxdYdO7Rf1uGtGs34gYW57m2P8A30xYnCZLRuPiL8ATA7sMSdlACbkkD1qrfxjYTB57zG5d5BtZdj4UEDUDbqYNHk6jPLW9bfwaJ6y5XAtYY3WvNbe0RkXMxzocvRYB1JGschHUUwYHClVN6AcgOXNoo5FmPJQNT6VS4BaNu4A2U3HbLed9dT4jaQD4n5sdh5wBR/tPjVsYcuVBVSIEwJGqSOa5gCfIV1fWuY1XkF9feaHJU4fiLisWZncvqtsxnflnYHSxb/hQQepY6CueP3xirSMRDsQbaqIC7SWOpIJXXQeVL3CON3c3fC6ApJe4zr4n5fhHQDyHLVq7O8KdrjYm8CGb4FO6jWJ6GCfdm8owzk9R8Ey4PQWq8sZJpX7acHzqL6fHb38wNRPpJHoxpmeqt0yCDsdKrLk1xoyx52IPZ7FhSVQwpYMR1S7NtgemV+XKBVjD8e7rC2DczkKO6cIJYXEZUGnPVWHvWnFeHvhS/dWXu97mgKpKoDAYMRrEksAN45b1xINsOL4YJet994hDTAW6dAMryFfQaF6yXftTZqhKq0NVjio7xQCCt0ZlPIkDUD1Ug/hNXRh1YEHYgrp0mV9CDtSVg8epwdq4snu8twE7wD9YDoPslxtXS/xXFpeIKsq5tAFzys6EeEk6CdOvoKfjzKp5+BGfH2V/UZcTghca0z8xkeObLOU+k94PR6TMX2RtJcuZ7dy+XTIe6U/VnXxSdC08uVegcKVskuCCzEw0SAdpyiAeccqu5aDuT/SwO1fJ532a4Ytm79Wt/MCCodIOTwlwY0JzgnT+M16El9dBIk8pE/LrW1xNDAnQ6TH58qXeCfVoNEUKxXNCpPPU6a0zHDp8g09DKUnesW7IUQBA/wCTXDAXCcwnMAfC4MggzpI5ggj5datxTvTRNmsUO4f9XevWzpnbvU+8Cqq0eYZdR0I60B4/9IAsLfC2/FaZlDsyd3KqGYsJzQMwEDUkxSM30oXjZY3LQu5nDpqUNoalspkMvIDUxJ3Aih7phjFjqltI9SxfDTbwmIXDoFuut5hk0LXGDFSSftEkb0kYjD8TTDpcXNa7pLd5luPIK2wtpbTtJjwrdvXI3lRrTD2M4zfxmH71bmUZiuW7bLkRB0uKUzaHcirfEeLXUv2bF22l21dDC4yo5C8lzAkqFOsknlsaftCtGvBmvDhtkYm4pxF5ACboOUvdkhCqwdA0QCNqD/4TisGuW3cufsuHY3nyLmu4hicy4ewgzd1YEhdyZJ5a0ztx9Jcd27d24ByhXIkGHCqScu4mJ8qrJx3DKVC3LiBSzFO7u+ItJOYMk7sTpzqu5fZCO144S1cxKot9WRiqTlXMwUpJ+LwMVPU1rieFl8OtrNlZPgYaxEqs9QVgH+9b3sU2KZFS262QwZ3uKUL5TmVURvFGYAliBtpM1yuca8ZVQsGcpOwiVLt90uQqjnlY1g6m9v2ltypbrwAcRwbiFxTabJkOhaRBHmfiPsoJ6ii2Pw5MWwSWyiyDtqwm62m0Wl5fxRVnhHFrphXRH1g3EuKw9xlWu9i53jG99mCtv+X7T/iIHso60i69uwcEx/IWzhUKhCqlQAMpAIgbaGtDwaxzs2j/AOmn9qwjGrKnSkRqZNVSVF4TYUgraVSDIyiPyGlJvHuMC/jCqtFrCz4hrF06O4H2iikKo5u/kaM9sO0BsWiEP1rDw/dnTNHWTAHM+9KHBOFG2gkgMCSWbUZ92dj9pUk77uTW7ocbqvUv+xl6niNIYeH4ju2zABO6gMXkph0MHII/eX3589fQFl7Q8LOLw+RQPEVbx5ljnsBIPlSbfxATKJKqmqzBYEjMXbNob7TMtpbXU6kCvQOFXi9m2xBBKjQzPuWAJ9YFdTKkxPTU55BfCOyiWiGuHvHGo0hFPULzPmfaKPVKlKmVK0jVd1b7qe2IvE+0990vd34U7tWmAXUObSwg+0xDtqdBVrh3Ewz2nU2+6a53R1z3C5t5VYspyoTlAKjNvvNU7uHAbEoCMndnujtoLdi9b9vBc/poL2mts1q/bDBe5yX7fdIbZCZiMQM2ud8jKxPppR9qa2L3zoNcT7YZWaxhFN0oIC2PrLjAafvCMlsSCJOY6bCgfEOI98rBgWVlJHxsbbhEzB85khu8NtgI1BgAjW5wHHXLD28gC23tW7YCpmJa18ZMMIJzv4jHw7HSrnDeBd5jMT//ADY5o6i4jhwPxQfaqeBNconfp7QL4Fw+5aw15LquECO1stBBRkMKpG8GfYgjQ04cCW8LdtSZCs6vm+KAPBB8m09Kqdmr1y2EsOcyozWzI1H2rbenhZfcdKaMlcfqMPa2kaHleRLfwK+CxneOxYvq2niYaGYEA6EQRRvHY0Yew9yCwtqWgsATGsZmP61UHDQt54DeMSCBKqSSZPLQzp5+dKTcGxaYo9+gx65Vy5WUNbfeWtXHyqNoIHOgjG/KAlbfLHThnaazeIUNluEA5G0YTt5GdxG4rjxHgFiXu33i2vihiFRY1LE+tCr3BMTcAa5h7BgaILrC6B0zhQvtMedLPaPh143sP3li9ZwqEvcZrhuKWEd2pCu0LOpJESBXS6fdUpaJlUynSY9f9U4Gzb8OJtkDZUfvHJPJVBLE+QFL3A+OW7T/AFpuZQSVe6l7NqdmKswMabj3oDxjiilM1tmOoEqlxtzAGYLGp03oddv3rZ8RIr0mD8ZGVcXyc7+Ir6KPbLi6XCqWGZ7KXHckwBcd3LFlEagSQJA3PrQThOfEMUUauwVOpJkZvIDf2NHcYEvQGUKdpUAc5O253186ZOwPZ6zZx2Z4INsrYJ5ExmXpmyzHlMc643V/ic2DbrlfZ1cXXQ0l4f0MnZ/hzJjRlZltLZzFVzC2XJCDNJgmFYiBOmvKWzE4RLkB0V4MjMA0HaRI0Ncb3ClYFZYK24B0PzFYweEZGMvKZVVFg+ELOpYklmIIBOnw1k7e2NNi7pVW0WAgUaQB8hXNsR0DH0H+5ia54xiSFXfck7DkPXXWPu13Zwq8zA9T/wDdZ2p+QdlbHOcmgIzadG15DofPlvypaxmCIiImQxiIJXRQAfsrGVR6nlRm7jZ1bRiDlWRMcwOp6mguG4mHaTEkxA0iNhB3gdBUXY/Bmq1keka3r5S3FwHxH6whQrFOeoiZJAnkCa7XO3NhdO6uiNgFEe2u1DO1nGls20LCA+YDpplP6UP4PxPD3gSWEjcDNPv4TWmOnjIthQ+zwHx9IFnlZvH2X+9WU7XZ0zJhr50MeERI2Bg6SaoTZAG40+//APGa4PirQ2uOPxJHyYLRvoY1wmH6z3yUeJ4O6zi68kAZmOUg5zIkA8lXwoOrE1xvY7ukBaPIRKiDoY+0iHT7z+QphuY1P2dnuN4EgklYY9ApDEEnafOhOBw2c98whm0tqsDIBsEnQEc3Oi8ta0Y47eBGet8g3CubZL3NbsiAwLi0SZGYf/tvk6i2OZlo5OmD4q1+3kYkMPAwzjPIA+JkgB41IXbalH9le8+Wwe7tpKtfWdJ1ZMLm+0Z8V5pNMuCSwgt2bczZUQD03mWHik7kazzrjflerxtenNaa5egulil7mXWwjWwT+0XUjXV8wH9ciK79nOK37xJYK1kDw3CMjueoQEgr97wzyEUn8Uxl3HXxh8Pqu7NyP3mPJB+Z9qf+B8HXDWVthi0SSzbknU+gnl+u9T8fhypepbfPhP8Ayaq0LbWsqo3O2htkde4Zlj1Nq458xQnhpXOMxzQChkyCCIn3TL60U4njiuW4wgMwuMP4XT6rEp/Qc/mEY1SwWFS1iO6YgljlRJEsCC1ph5QGQnbwrXax3M7TBcNraN8FhFVBbA/c3I6eEnLJ84IJPvRi3b7ps2bXJlJMDYhgT/m+ddL/AGba6z5rgtqyBSlv4ogglnO0iBAH2RrQfjnBhYNsSMrFVDsp01AbO5YmQDm0yzB10ovVXbpial74CiYsM111IIUZ5Go8PdvuPJno82LALA6BQpn1LD/2/nQjhvDbZXKLquvNUyhT/NlJJHqdfOiLYQMSSSQWBI5eH4R6AifWuVnyru4HQnotzVW5w9DdF2DnUQCCQI8xMGrMVhWBGlZXdB6NgaxfxC20Z3OVVBZidgAJJ+QrIFLHb0t3dpSYw7PF7qTobSk8kLCD10GxNbOmVVSTAt9q2L1ziL4gjEYhiBJa1a2S0pnKSvO4ViSdpIEUm8d4mr30ZSYDNbIPy/ULFM/aIxaNecY95cwd4Pow5/kD+Gve9H0ynH3T8HJhu26Yy4OyHBJMQ2XrJJygfnTDgeHOEZGMbFSN1IIZSPQgGuHYjDJcv2VIBm4bpB/8t9D6OrD2r0HHdkrFySM9skQTbcr+Wonziud135WZp46XA2cNZFuWY7MdrExYdSUF225RgrTmiJZQdcskj1BEmjpNIPCOwJwlkWItXkDsyuxNu4CxzaaGCOobWKK4p7ltkScTlUCCga4rc/EwBbT2968hlzJt6XB1ox8LkM33s3mNrPba4oJyyC6cpyzI1iqvaThVy9hjatHxeHcxmA5fppSdieLJZxFk4M2u9bNbZSYkFgQpBGhZyBmJBmN69BwWJZ7aM9s22YAlGIJU8wSNDQprhlXGvaeSW+K4rCsbWLtd4qnRbg8QHIo2v5T/AL0Xw/H8Jehc4Ro0DnK3oHmG+dP/ABPhNrELluoGHI7Eeh3FIHG/o7yZmsnvANwIzj+Zdm9d/wBae8GLN/tf7HMzdLvlE49wd71g2ye8EhkY6lSOUfaUiQYg67GvNsRwq/h3Oe33ZHMlj6HMDB9dqY1x17CmFzAesR+BtI/550y8P7Yo8BgQIAOh0J01Goykzsfaimc3TbWu5fsZ+/LiXK2KSY8lFYW838kk+ujaf80rX/HrewuvbboWYfqv+9OeDu2L2LNv9nBVTlz2/CxckRBWPhEknzFMHEewlpx8ZPldVLw/zDN/mrWuqqUnS1s14v8AVnaPP+DYu7cYqmW4jCHEASN9Sk66bkimmxw1r7C3niRN0gAZU+wg5BdNF5nU6CDvw/sJ+zvNu1hyCdWHeIy+YUlh7BgDTNhsImFsFrj/AAjNcuERmPMwPkFHkBWfqOsqp1CGT0+63XgW+0xxFjKMPhXOHtj4reS56zalX35gkmaD/wDULX7Yt21nPuVJMycgTKwDIxbQqw9yJI9IwmIS4DkYNBII5gjQhlOqn1FcP+m7Pe97kh5JMGASVyZoHMCYP3mPOuPHTY6yK6jk2NmOzHABhbUHW4/iuNvJ6A/wiSB7nmaMVhRWa7kvaFAniHAFuB9ficOAdg2XIZjUqw3HOTrrVHhvATh7qsJdu6CF2YKiqvw20tr6DUkmOZNMhpa7aY27ato1vMPHqRBXbQMNyD5a6aSYBCm98BJ6QTbHd3blhLAElUkydyFzanXrHtQLBXMRiXFy7bFoD92rkOUnQnKuhuEcyYA0A3nmuOe9bU2gcx1aRKr1k5gD1BE6axrRHBY8KmoJIGrAQvzaAKz9uS3zwOfpqePJcwfDbdpiVUd6y/Gw1bnGYDQA65QB6VcSxG59h4V6nT+9Ck4v3qlFQs86ZD8PQlmAAPsR5mrPDMEwUtdEO265swHlM6jmOYmJpdpT+kSi6gIGpnz0H6V0UVAtYfYxvWeZ0+6gilieLAIGtjOWfu0GoBMkNrGwAYz92vLvp97QfVW8KD/4rx6lbY+eZvYV6OuHWyDcuNlt2LeVSdlUCblw+ZiPQHqa+cO1vHv27GXXUO3euAiH4sui21A67aV1PxkLPmbf6Uv+fgtJfJb7JcaxmKdMJlOIDiAGOUqBqSX1lRG58ta5YrEYe3ee3dNy1ctuVIYTBUwYYbiRzmvavo17BLw6xL64i4BnO+Qbi2vkOZ5n0FKn03dgu8X9vsL4kA75eq7C4PMc/KDyrbg/NuMzwy/b45+zNXTQ+Vwc+wGJYYlLmHjEgIyuF0InLDA/CGGgIJEg17GjaaiPLpXif0B8YCXsRhWPiuKLi9PB4T81YH2r17EXrhu92sKMqurbzDxdU/hKx6npXN/KZXWd8aGYsXprW9lrEYZLgh0VxvDAMPka2tWgqhQAANgAAAOQAFbVmuS22NOdy2DuAdjqJ2Mg6+dbTWxWtCtHMtlo4YzFi2pJ/WPz5D/m9D8ODIc+ETIGxblLDkI2Xfmdaxi8YneQ6MMo+IzCmYzFenRxIHOKD43iuS6beW43hDZgpKQTG436wK6vTR9icta8BLilmxeGW9aDecEEH+YbGl+72GsgzauMvXMJPsQNR7e/KrPBeMXHZgyZV1jUMumghhsddVajBugCXOnLqTyA866MwlymZ3W+GUOA4e3hFnKC+vn8j58zV3hvaNO8Fq8x7242g3USNFAHwiOZ3351o2ANySpy+f8Ab/nKu0izdW4SATCNESwJgeZhjI9+tK6jCqTfyXjfa9LwGbzhFLNoBvufyGpPlQniF4QLuJuLZtKR3a3CAM/2XuSQCeictzrEGr9kspCtlbk0Ax7HQ0o9seE37ltc9tboRgwyLmWR8LG03iUjXVWO/OuS8OVvS8Gp0kixh+LrcZu/tqjKPDctkhiPJ1JBHlm9q7dme0TX77oGJtBfAzrDXCDDFGACugGkxJJ6alU4Pw18SxRFJQE5s0qk88/MJ9wQzfdXUvHAeGojMcjs4GXvnAUHqtpPsWxHIAHq29asLa2mv7/+C+XyHKzUqVoLJXHE4dXUq4lWEEGupqpisUF3MeulLuu1bCU7AOLsXLR7qxZzzBzH4QNdW85n89NRVOxwJ75DX2YgbAyie1sEMfxFfQ13xXbjDglRczsDGW2ruZ2+ypqi3bEMwXKyA87kJ8lJzH5VneVsfOD7GnB2ksqESAByAAHyUACrIvilnFcYW0JZhPrSxxDtg95WFklUgzdG5HMWup5Zthyms15VK7qZojpKt6lHpNzGgVLeJmvJMPxU2rWZbt20oAGUkN6AK2aT5b0y9jcZfxFvOb7NN4BhCAW0UZsqlQAxYkBiNtRymlYs09RtJeC+o6OsC5K302dols4NcOGh8QdRzyLq3zbKvua83+hbgYxHEs7rK4dS8cg0hbc+8n8NY+mntIMTxDJb1TDr3ZPItJZ/YEgexr076KuDDC8OsOlubuJKvdJOyktljoFWDHUmu1r0el7Z4bMSfwPwFc8Th1dWRwGVgVYHYg6EH2qwtQpXC/hmnsmz5h7BcRXC8ZtBB4Bea2Cd8jMbe/uDX05FfLXaPBjCcWvqmq2rwIJ+yAyuB7be1fUGC4javKGtXUuA7FGVgfka63W4Xaiv2I2dJrXvK6MlcmWsU4Alo6Zq1JrmWiuJxQ61omEglP0b4pARJOUrqG/h6n06jpQu7w0FTlGX+JJKrO82mHwTv08hRNcRVfF3NPDTd68E7N+QHbspbtEted8pIOeO9knwqQvxHkI3oHjsbdW6udSrGcqtJCgaGAgLO+omBGsTTBiD41cqCyzlaNROhg1n/GDzFWupckfSKithMXdI8Vu8w8lFpfkzZvnR7ht+H0sMobcnu5XTqDJB/KhX+JKecVumLPIzS66mn5DXSSlwNbXABJ2FSzdzAGCJ5MIPuOVALHFyN6I4fiqtTJypirwUgjFSK4riQeddBcpu0JctG1SsTWaso5YuznRlJYSCJQlWH8pGoNJXEuCqvw2XM7Nee5cbz0lo9yJp7qtirUigtbQzHWmeYvwcsfHAUewH4V1Pu1ccTiVt+C2WB6WwFY+uXxH8TRTvjOD5uVC17IyY2X+EaA/zEamsLijoK4+Tz/F4V7kqgOpGcF2aRIJDn4bcjnJPQVxPDca05E7xF5/EI6Kwyl49DXrFnsrbAAKCBsI8P9Oxq+OHRyqq6ZX+pDMfWvDW4PJeHdgcZiCGvsllJMKJZgNvh0gnzM6+xcnu4fhVnLbg3XHhDFs1wjqURsoAmABApg4hhbpTLZAzNoWLlCg/iBCtJHSKrYTscMjriLhxGYbXSzAGDtmYj8hFPx4ZjwjLn6m8r3TPCsP2JXE4hmbF21LuScwZWOYktBKwTr5V63xHh+KRbdvBuVRLaqPr+7PhAUSDZcbCZBFGuGdkxZEwJiNGcgdfiOvyFWn4e1OyXdeREpaPO8dxHidg+HEnNtDBrqk6SVLDxeoWueG7a8Yso2c4e+dwbiG0R5aBB7mn1uFNNcbPZdASwtIGJJJyiSTqdYmldz+i3E/Z4R2rw17EYg3riW0u3jmMXEKhiApUFWbTTnrTL9HXY65axdrEXLdu6qEaW7wXujM5nC6vp9k6a67V6zjezPfKqtlyhg0MgcabQGMA+cH0rvwrs5kALSsmSmWxl6a5LQmtbz3U6YFf1OXaK5j3tH9kNq22bQyGZl/EmVeXXpQXhfaLiar/APkcPN2NzbIR+k5W8L+xHpTqmEAEAAAchoKsW0ilJbFOedplFG7y2GysuYTlcZXHkw5GgGOxLWsxuI4UfaUFxHmFEr8o86cYrRrIqqx7HTlcnnAxuLLk2mS7bJkAPkdRyBXus1EbfE7gH1uHujzVu9/LQ/lTXc4PbOuRZ5abenT2rocCKH02F6q8iLjuMMAGtZGTXN3hZPYHKVJ8prFvF5wDkXX+Fwf1FO/+Grrpvv5/3qliOzNpt7aH8K/2oHiYycyFR7X3W+QP6GuDXgp1bL/NK/rFNv8AgIUAKIA0AHKqXE+CXHtsttirkQGBgj3yt+hpLxMcs6B+BxROoIYfMfOrZVpkCKX7Nq5g7qJdxOGF15aboujMgMAZs0KxJOsDRTpvDBw/tBaCO2Jv2RAMC0t3LCjMzAssvM8gRG0zTFhYD6hFmxeaimGvULfjmE7tbi3lZWEjLLNEA6qNU3E5oidaJ4NMyq6ggMJExMctiR+dGpaFvJNF1HruhrjbSuy09GejetWFSpRAGoWshRWKlUEbEVgisVKgJgCugFSpURbIRWMtYqVCiZRUy1KlQs2AqAVKlWUSKzUqVCEqVKlQhKlSpUISpUqVCGCK1K1KlUQ0NhdTlEnfTeNp+Z+dQYVM2bIuaZmBMxlmd5jSelSpVkNTg0IIKLDAAjKNRyB+ZrezYVFCqIUDQVKlQhvFZFSpV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data:image/jpeg;base64,/9j/4AAQSkZJRgABAQAAAQABAAD/2wCEAAkGBhQSERQUEhIWFRQWFxkZGBgWGBcXFhcdHhwYFRYaGBgZHCYgFxomGhYWIC8gJCcpLCwsGiAxNTAqNSYrLCkBCQoKDgwOGg8PGikkHyUsKSwsKSwqLCwsLCksKSkpKSwsLCwsLCwsLCwsLCwpKSwsLCksLCwpLCwsLCksLCkpKf/AABEIALMA8AMBIgACEQEDEQH/xAAcAAACAgMBAQAAAAAAAAAAAAAFBgAEAQIDBwj/xABEEAACAQIEAwYCBwYFAgYDAAABAhEAAwQSITEFQVEGEyJhcYEykQcjQmKCobEUM1JyktEVorLB8BbhY3ODwtPxJENT/8QAGgEAAgMBAQAAAAAAAAAAAAAAAgMAAQQFBv/EAC0RAAMAAgEDBAECBQUAAAAAAAABAgMRIQQSMRMiQVEFMmEUQnGBwSNiobHR/9oADAMBAAIRAxEAPwD2nH4QXbb2ySA6lZUwRPMHkRuKr8DxbXLKl/3iylz+dfC3oCRI8iKt3m0MUqXOIXMNcdgJFzxkR9q3BuxH2msSR52vOlLKnXaF28bG5LgOxBgkGDOo3HrW1COGAJfvBT4LoW8sbEkZLkfK2346oYvtOxxhwtkKCoGZ3VnGYjMEAVliFglpO40o+5a2CM1Sl3hnHGe7BIAfwRIdbd0DMMrCM9t08Snqp2JgFOD443bQLABwSjgbB1OVo8pEjyIoiF6pWKzUISpUqVCErFZqVCEqVKlQhKlSsTUISs1oTWwNArTZDNSsTWaMhKlYqTUIZqVis1CErE1gtWs0m8iXCL0b1msCs01PaKJUqVKshwuml7tDbOQuglkIuKOrJ4sv4lzL+KrePxzli1lldUJW4mocHznXbbTz1mqOE4wjys67gHf/AL1xryenl0x8LaCXAQuVQuqqAbR/8J4ZB7ABfwigfZrBk4rEXD8TXrxn8WQf5VFEOyV7Kr2DvZbwf+U5LW48hDJ+CqtjGrZxd0MYGYn+qGH61oy17f22AlyU7gW3iQjNBNwJpp8R7y0w6EXQdOl1hTNhPBiH2AvqHidQ6QlzTnK5D7GkbtA4vG4yGGOUqTuNBctn8waaBjxfsYTFjTKylvIMDaur7Mf8oo+mzOuGVS0MGKxS21LOYUbmCY5SY2HnyrZbgIkGQeY2oHxjtbbsrbKgXO87sxmyHJckK4keISADtEia34ZxWxss2iT8LaJP3SPDJ6A+1asncltIFBya5riVLFAylwASsjMAdiRuBUJMab8q8s7P4y7g7xa54jM3WJlrgZ8twnqVgkbfuyNqmKu9FPg9YobieNqtw21R3cRMQFE6iWYgbdKIA0j9tMS9nEB7ZALWwdRmH1YusdJH3RT8aVVpg09LY38Nx3fJmylfEykGCQVYqdRpyq3QHg3EFt2vGYzXbuvIaNdJPQAA1y4/2mawfq1Dwu0gBmILKM3IBRJgEnMg50DLCuM4xatyDct5xshdFJPIanT3rGA4ot0aFQegdH/0k0hY76RhhGNu41pbk+Lu8OxUndtRdk6mJ5wa52/pRt3N7SXtR9hkI6EEl/y2oKinwiKkemVk0rYXt7bKy9p0jf7X9j+VEMN2ptXWC2padTMLl1yj4iJJM6DoaR6dILYaFcL2OVWRdy5YCPugsx/KlXG9tE8ILhfFnIGcsluDlZ1gEqZUiDrPlWv7Sblz6vOkotuwVX6s220dlJmGMZ+RhU3ptUscru+SeQ9iOPoURrLBwTJI1hVGd9Nw0CADzYUIwPH72W49x1VEUuzFSyoCYRAEgmfEeuUIftVQvWyLzpavhoOQqLbK6IAJRLinVlSBB5kGKKcUsC3hnsZxaa6rF7mgVPhWTIIyapb9PSqnMmk/spoIYDtIjiTEc2Q51H82gZPxKKKrdBAIIIOxGoNeVYns/dsIlzB3GzIrHJm+MzJNiJR56BlNWcJ2vu2ADi7D4ckA5lBgzubiRl36wddyaO/dxj5AVr+Y9LrcLS5wvtrZuAEusTGdZCzvDKdVPz9aYrdwEAggg6gjUH0NLjFrmhmzetS1YZq1qry64kmjcNWa1C1vR4+7XJGKvbHELbKucs5TB8SXBB1i4JWNR4XAHnXnmP4zLSw9GIieklTkb1BU17DxHhSXwM4IK/CymHXrB/UbHnSrxH6P1YyAjHqJsv7lJVj5wKydV0vqNUh+K5nhgXs5xRxicK8kq5uWWVtTBCsrK/2kz5dDJ1MHU1e7cWRbxK3CYF23v1ZDB98rJ8qsdleyZt3Fd1IFokIDzbWWGg0kliQACcoGi62O32D/AGjCFrYzNZfNHUCUugH+Vj8qcoShSwG91tCTi+LZQsCcltbcyIaGuFTp0QqPanT6Pmz4e/bPwi6Y8hcRbn6sa82wHD/j9eux1nTl1r036O8PFu83Iug/ptoD+tScfLKrwKfam0yvZXKQbQuKvmCxuIseRS0B/NR/DpKoyGe8EqOZBE7c9DVrtvg81q050cEwDvJh0H9SJQzh6i5hMoBPdk5cphoBlIPXKV+VdOLcpaFz8oKcP4u9u7btmcrvky8gYJG+o1Gwiq3G8Aq4lydmXNqeXkP5hc+c1Xe7L2n10u2ic2/xKpJ89aJdreGjvbV45oUMpy6z9pAfVp94rPnlYcyaWk0FS2glhcWy2rWv7u4qOORVvAp9syn2oJ26wk3Q2s9w4AHPxRH+eu2DxRKsGInYwOsZHHNoOU667dTU7b4t1uWlBADodYBYeNM0Tpr4d+lSLU2qYultaKyhns92R4oaRzzXEsWY+V5/lWnGuJrcxSjLC21N1j1BJZdOuTD/AOYVf7J2i2Hu3mJuXSQQWj4ltplgAQNaX+KkJdxZ5AraX+W2lhT+TXfnQJ917I+JFjsulq9iMVfxShrQBViVz5SWVQVBB1zl9fKm3h3B7JjumtEAgQLb2zqwBHKTA105UH7EWjZ4ViLqiXutbXYNuSTowIOlw8qY+y1kspLqsjVSERfIfCoHxEVWXavaY+JlxthT9hRRbnLAUsZnMsKSI1gD2pbv8MsNhg7E3iT4Wec6rG2nlnPrVnGXS74opv8Aul94B+QU1xx1vIotAEfCq/kk+2VjT8a+DNVeUEOzDHEu11ljKVtCPhAQahT0Et7kVYxHFLwtX7wXM1o3FtRqAWOUFss6IokxPxHaK68OxCWEVFUSQSFmPCCMx0B1Mj1MVrxN0CjDvmYMpZ5nxE6xnHNdPUda5nVZPUy9q8Twv8s1Rip6SBn0Y8MbuxfvMDddZ2AIRmLqXO7OxJYk8goq325wly5YuqLTO1whfDBZEWSG1P8AFLaa6imPg2D7u0Mx1IliYHIbxoNKXcPxy7cxLMGm2pKrlcBCNYzLJB3+KQdtKkzWV7n48EeB5PbJR7McHuLg7GGYENdLd591JLNy8JywB0LUZ41fDktkQ27DBUzBoLaC42ZfEoA8IMETmJBEUUvYhbYZ1E3CIHOJj8pg+1LvFsWLahcucIB4QUksxIU7hwSx+IdTTcMOOfk52Tuj2ry2cuH8EQ3WbCXVt3Wys6plgKfhNwa27sEEgjXXlRbHYd7KWVt3D+1XHC+AZbTkeK472jIChASYjWBOoqvw/HJhrWiZ7pZM52DXLhlwPRBm8hlra12iRMSXvoZIyW3t+NVWQxBT4wSYLEAjQa6Uy3lyvheDXhwWp20NNq8rFgGBKmGAOxgGD0MEH3rsBQ6zxWwqhkINtiSXTVAeedh8JPU9KIqwIBGoPPlVxiUltmazWKzTSjFcL1drjwCTyE6an5c6Sk43n4gLN7JcsXlGQFZUGO8ssJ/iQuvrboLnuRaeg/jVuFSEOUnTMdco5kDm0bT/ANqzathVCKPCBEf36/7zUu8Jsr8KlP5GZfyBj8q4DCxtduD1Ib/UDWOppcD5T1sDYrsajXjctwgb4l1ieojkRy6+tNHCcEtm2EXbUk9STJND8YHtJ3neFlUguCq/B9ogqBqBr7VevXhbUsxhRqT/AL+nnVRdT5Bemc+0OC72wy8918mHiU/MCkzgjFLl5QPCcrgdAw1HsRFGTx8uTJywwUbxBbIQ6+TG2JG2auD4JyzPZUEdQQ6EHUxA0M+ntXRx5J1yK1pgvGL4GAGsSB5jxD8wKenC37W/huLofJhII89ZpHv3WVwty2VLQFIBykzAHkaauAq6WEW4pVlkQY2DHLt5RSevzJpNDdbOeC4TJloBjxD1kMI/hJzR5N5Vjj/AWvLaynM1sxroSpKk69fAPWrFqyYa6DDBnk8yvwx5wACPTzrrwvHtcLholY29wf8AMp9iKy977e4DRz7M8PNiwFYQSZI6aAR+VeYdreIRZusurX3ukehuX7Y/0LXrFzFkXkSBBR2J6ZTbA+ec/KvMf8HW7+ypcaF7khRMMHt3fED55mfSjwZPdyBa4GXs3w5bfD7SMqt45ILFdvDy3+GjWHtroqqFOkxy0zfplqnwvhQtoFUkAaxJ6zvRe1hd2kTlgac+ZPyX5U2+H3bD7l26QGweABkiAO8IiN5GQmf6jQPF4g3r5yDQSV56sIX1y2hm/HTLjeHOFVLYzLBBg66g5jPmAVHm88qnDuFixmdlGc9ObHeOkmFA6KOpoMnWLGnS8/H9TPil93uXgE8PvKi3cRcmbZClTuMv7pNeZJzn8M1S7JIcRiGdgdPE5JJDMSSBGwjT2EHamjivCluoiOubx5yeWbrHPfSa6cNwi4ZWUIQCxYsNZnXUASKy41LlrfLOmsnbLfy/+gR2i443dmABanLBkM+sZswIyidQBqY84qr2bwrsrd6iiIKkjxkGdydfs0Yx/CjcCm2UZQZEn15iZ3qu2Ha0pkyzRsIAAmAPmTPnWqPb4FLxwccfxVbZEzqY0BMew1oddxffXBAzqg8I5O7aAewMfiPSr2I4XKhmGvLaB567RU4Vw3KNCdjlJJzAGZcz9ptQvQSeYq9urSXkXGDVeo/7HNLEESQQkieTXD+9ceUgIPJT1oRx3gPfZ2LvqZHdgeGOg1BM8wAaZMZbRF1gAfIR+lVf22B4RvXZhxhhJHawx7VpbFTCcLxdghhdNwRuJS9HRhPi/q9qO8D7SujMuXvBHiTRD5kaBZ+6QhPU1VxN13aYjpXW3gSAHZM9waWx9qTpAPIHny0mjWOMk7YzN0eNTutDzwjjdrEA92dUgMjDK6TtmU6gGDB2MaGiFC+AcGGHtmSGuuc1xup5AdFUaAf7k0Urm1rfB56tb48AftRfuJZV7e63FJ1I5wJ+6WIUzyJPKkPtAPEr2SYBW5a6gFs6r6pdLpHIXY516hiLAdWRhKsCCOoIgivLcZhWtXLlp5JQkjqwI+sA8ypW4PvelJyvSCxrbH3B4nv7Nu4PtqD/AHHsZFD8XixrlZWCT3gUy6jYsANwDuP7QRPYvipuWMXZ2a0GKnkQysQVPSRPlIo/w3h6nDWYOVkRMh5qcon1B1kc5oG0mmM73rRw4LiyzXLd2CVMGPhZSJVh5FT8wav4W0WsXLJgsga34tiMvgJ6gqVn3qphsEE8YEADTqqySU8wrZo8oq4bgW6rg6OAj+8m03zzL+Lyq8sre18mWW/B59axBZVB0N23HpcAyNr17xVJ9B1oRZ4jcRzkdhmAJAMTm1Mx5mmLj/Dsly6oGouF1/F49Pbn1t0l4riOTElo0DBvQN4vyIYekVSX0Tu+z2DshxM3sP4vjVirf6h+RovcSk3sVxZXvXAuzqre4kf7N+VOwrHmjuY6WAr19kzAbBzm8hq0/mK37OYlLgLpsQIPy0Ptlrfidki5tK3BHow5H+Zf9PnWOzOGyLcGwz8tthMekx7UEJpNMdWnCZexXD1uZs0+JMh9CZNUj2dt98bg2aSyEKVJMEkSJWSqkxoSJonjL+RGeCcqkwNzAmB5nagXC8HcuvcFy6wCEC5kMG5cIDMoO6WkDBQBBJkk9TxY6dCNoPdyAIAA0000HSh+J4Mjgm9mu+RJA6wFWBVbs5xa292/h1w920bQRj3jZswecpPibI3h+E60XxvD+8AHeXEE692QpPlmiQPSK03ivwitoUeznaFbFvunt3i2dmCpadgqsZVBpyBjXpR//EGcArhbhgyM+VNfcz+VdP8Apm1za8T1N+9P+qoeCOutrE3Qelwi6nuGGaPRhQ/w3yyJ6OLX8Vys2x+PMf1WtE4s6MBftZAftDYeu4/P2q5Z4jllb4Ft1BadSjKN2U7wNJB1HprVbirk3rak/VlGIE+FmBG+mogz8zrVdsrhoG77V3F2/gVOsQTzU5T8xvVbD4YAF+8LrB1YggRvrFUDh8oJu5SxJaNrT6TAJ1S4NSG/22s376tZthJHflNT8WUjOxbzyCKXWPXKrgOL2uCzieI2kJRsxMahUd9+uVSNuVBziH1jOZ10w13X1lxW2HvOyG6GKJcL3GYRmygZbSrm0kgKaqf4sxg22xdxTzUYYEbfZcBuvyqYs9Jt40hibn5ONx77HWxdYdO7Rf1uGtGs34gYW57m2P8A30xYnCZLRuPiL8ATA7sMSdlACbkkD1qrfxjYTB57zG5d5BtZdj4UEDUDbqYNHk6jPLW9bfwaJ6y5XAtYY3WvNbe0RkXMxzocvRYB1JGschHUUwYHClVN6AcgOXNoo5FmPJQNT6VS4BaNu4A2U3HbLed9dT4jaQD4n5sdh5wBR/tPjVsYcuVBVSIEwJGqSOa5gCfIV1fWuY1XkF9feaHJU4fiLisWZncvqtsxnflnYHSxb/hQQepY6CueP3xirSMRDsQbaqIC7SWOpIJXXQeVL3CON3c3fC6ApJe4zr4n5fhHQDyHLVq7O8KdrjYm8CGb4FO6jWJ6GCfdm8owzk9R8Ey4PQWq8sZJpX7acHzqL6fHb38wNRPpJHoxpmeqt0yCDsdKrLk1xoyx52IPZ7FhSVQwpYMR1S7NtgemV+XKBVjD8e7rC2DczkKO6cIJYXEZUGnPVWHvWnFeHvhS/dWXu97mgKpKoDAYMRrEksAN45b1xINsOL4YJet994hDTAW6dAMryFfQaF6yXftTZqhKq0NVjio7xQCCt0ZlPIkDUD1Ug/hNXRh1YEHYgrp0mV9CDtSVg8epwdq4snu8twE7wD9YDoPslxtXS/xXFpeIKsq5tAFzys6EeEk6CdOvoKfjzKp5+BGfH2V/UZcTghca0z8xkeObLOU+k94PR6TMX2RtJcuZ7dy+XTIe6U/VnXxSdC08uVegcKVskuCCzEw0SAdpyiAeccqu5aDuT/SwO1fJ532a4Ytm79Wt/MCCodIOTwlwY0JzgnT+M16El9dBIk8pE/LrW1xNDAnQ6TH58qXeCfVoNEUKxXNCpPPU6a0zHDp8g09DKUnesW7IUQBA/wCTXDAXCcwnMAfC4MggzpI5ggj5datxTvTRNmsUO4f9XevWzpnbvU+8Cqq0eYZdR0I60B4/9IAsLfC2/FaZlDsyd3KqGYsJzQMwEDUkxSM30oXjZY3LQu5nDpqUNoalspkMvIDUxJ3Aih7phjFjqltI9SxfDTbwmIXDoFuut5hk0LXGDFSSftEkb0kYjD8TTDpcXNa7pLd5luPIK2wtpbTtJjwrdvXI3lRrTD2M4zfxmH71bmUZiuW7bLkRB0uKUzaHcirfEeLXUv2bF22l21dDC4yo5C8lzAkqFOsknlsaftCtGvBmvDhtkYm4pxF5ACboOUvdkhCqwdA0QCNqD/4TisGuW3cufsuHY3nyLmu4hicy4ewgzd1YEhdyZJ5a0ztx9Jcd27d24ByhXIkGHCqScu4mJ8qrJx3DKVC3LiBSzFO7u+ItJOYMk7sTpzqu5fZCO144S1cxKot9WRiqTlXMwUpJ+LwMVPU1rieFl8OtrNlZPgYaxEqs9QVgH+9b3sU2KZFS262QwZ3uKUL5TmVURvFGYAliBtpM1yuca8ZVQsGcpOwiVLt90uQqjnlY1g6m9v2ltypbrwAcRwbiFxTabJkOhaRBHmfiPsoJ6ii2Pw5MWwSWyiyDtqwm62m0Wl5fxRVnhHFrphXRH1g3EuKw9xlWu9i53jG99mCtv+X7T/iIHso60i69uwcEx/IWzhUKhCqlQAMpAIgbaGtDwaxzs2j/AOmn9qwjGrKnSkRqZNVSVF4TYUgraVSDIyiPyGlJvHuMC/jCqtFrCz4hrF06O4H2iikKo5u/kaM9sO0BsWiEP1rDw/dnTNHWTAHM+9KHBOFG2gkgMCSWbUZ92dj9pUk77uTW7ocbqvUv+xl6niNIYeH4ju2zABO6gMXkph0MHII/eX3589fQFl7Q8LOLw+RQPEVbx5ljnsBIPlSbfxATKJKqmqzBYEjMXbNob7TMtpbXU6kCvQOFXi9m2xBBKjQzPuWAJ9YFdTKkxPTU55BfCOyiWiGuHvHGo0hFPULzPmfaKPVKlKmVK0jVd1b7qe2IvE+0990vd34U7tWmAXUObSwg+0xDtqdBVrh3Ewz2nU2+6a53R1z3C5t5VYspyoTlAKjNvvNU7uHAbEoCMndnujtoLdi9b9vBc/poL2mts1q/bDBe5yX7fdIbZCZiMQM2ud8jKxPppR9qa2L3zoNcT7YZWaxhFN0oIC2PrLjAafvCMlsSCJOY6bCgfEOI98rBgWVlJHxsbbhEzB85khu8NtgI1BgAjW5wHHXLD28gC23tW7YCpmJa18ZMMIJzv4jHw7HSrnDeBd5jMT//ADY5o6i4jhwPxQfaqeBNconfp7QL4Fw+5aw15LquECO1stBBRkMKpG8GfYgjQ04cCW8LdtSZCs6vm+KAPBB8m09Kqdmr1y2EsOcyozWzI1H2rbenhZfcdKaMlcfqMPa2kaHleRLfwK+CxneOxYvq2niYaGYEA6EQRRvHY0Yew9yCwtqWgsATGsZmP61UHDQt54DeMSCBKqSSZPLQzp5+dKTcGxaYo9+gx65Vy5WUNbfeWtXHyqNoIHOgjG/KAlbfLHThnaazeIUNluEA5G0YTt5GdxG4rjxHgFiXu33i2vihiFRY1LE+tCr3BMTcAa5h7BgaILrC6B0zhQvtMedLPaPh143sP3li9ZwqEvcZrhuKWEd2pCu0LOpJESBXS6fdUpaJlUynSY9f9U4Gzb8OJtkDZUfvHJPJVBLE+QFL3A+OW7T/AFpuZQSVe6l7NqdmKswMabj3oDxjiilM1tmOoEqlxtzAGYLGp03oddv3rZ8RIr0mD8ZGVcXyc7+Ir6KPbLi6XCqWGZ7KXHckwBcd3LFlEagSQJA3PrQThOfEMUUauwVOpJkZvIDf2NHcYEvQGUKdpUAc5O253186ZOwPZ6zZx2Z4INsrYJ5ExmXpmyzHlMc643V/ic2DbrlfZ1cXXQ0l4f0MnZ/hzJjRlZltLZzFVzC2XJCDNJgmFYiBOmvKWzE4RLkB0V4MjMA0HaRI0Ncb3ClYFZYK24B0PzFYweEZGMvKZVVFg+ELOpYklmIIBOnw1k7e2NNi7pVW0WAgUaQB8hXNsR0DH0H+5ia54xiSFXfck7DkPXXWPu13Zwq8zA9T/wDdZ2p+QdlbHOcmgIzadG15DofPlvypaxmCIiImQxiIJXRQAfsrGVR6nlRm7jZ1bRiDlWRMcwOp6mguG4mHaTEkxA0iNhB3gdBUXY/Bmq1keka3r5S3FwHxH6whQrFOeoiZJAnkCa7XO3NhdO6uiNgFEe2u1DO1nGls20LCA+YDpplP6UP4PxPD3gSWEjcDNPv4TWmOnjIthQ+zwHx9IFnlZvH2X+9WU7XZ0zJhr50MeERI2Bg6SaoTZAG40+//APGa4PirQ2uOPxJHyYLRvoY1wmH6z3yUeJ4O6zi68kAZmOUg5zIkA8lXwoOrE1xvY7ukBaPIRKiDoY+0iHT7z+QphuY1P2dnuN4EgklYY9ApDEEnafOhOBw2c98whm0tqsDIBsEnQEc3Oi8ta0Y47eBGet8g3CubZL3NbsiAwLi0SZGYf/tvk6i2OZlo5OmD4q1+3kYkMPAwzjPIA+JkgB41IXbalH9le8+Wwe7tpKtfWdJ1ZMLm+0Z8V5pNMuCSwgt2bczZUQD03mWHik7kazzrjflerxtenNaa5egulil7mXWwjWwT+0XUjXV8wH9ciK79nOK37xJYK1kDw3CMjueoQEgr97wzyEUn8Uxl3HXxh8Pqu7NyP3mPJB+Z9qf+B8HXDWVthi0SSzbknU+gnl+u9T8fhypepbfPhP8Ayaq0LbWsqo3O2htkde4Zlj1Nq458xQnhpXOMxzQChkyCCIn3TL60U4njiuW4wgMwuMP4XT6rEp/Qc/mEY1SwWFS1iO6YgljlRJEsCC1ph5QGQnbwrXax3M7TBcNraN8FhFVBbA/c3I6eEnLJ84IJPvRi3b7ps2bXJlJMDYhgT/m+ddL/AGba6z5rgtqyBSlv4ogglnO0iBAH2RrQfjnBhYNsSMrFVDsp01AbO5YmQDm0yzB10ovVXbpial74CiYsM111IIUZ5Go8PdvuPJno82LALA6BQpn1LD/2/nQjhvDbZXKLquvNUyhT/NlJJHqdfOiLYQMSSSQWBI5eH4R6AifWuVnyru4HQnotzVW5w9DdF2DnUQCCQI8xMGrMVhWBGlZXdB6NgaxfxC20Z3OVVBZidgAJJ+QrIFLHb0t3dpSYw7PF7qTobSk8kLCD10GxNbOmVVSTAt9q2L1ziL4gjEYhiBJa1a2S0pnKSvO4ViSdpIEUm8d4mr30ZSYDNbIPy/ULFM/aIxaNecY95cwd4Pow5/kD+Gve9H0ynH3T8HJhu26Yy4OyHBJMQ2XrJJygfnTDgeHOEZGMbFSN1IIZSPQgGuHYjDJcv2VIBm4bpB/8t9D6OrD2r0HHdkrFySM9skQTbcr+Wonziud135WZp46XA2cNZFuWY7MdrExYdSUF225RgrTmiJZQdcskj1BEmjpNIPCOwJwlkWItXkDsyuxNu4CxzaaGCOobWKK4p7ltkScTlUCCga4rc/EwBbT2968hlzJt6XB1ox8LkM33s3mNrPba4oJyyC6cpyzI1iqvaThVy9hjatHxeHcxmA5fppSdieLJZxFk4M2u9bNbZSYkFgQpBGhZyBmJBmN69BwWJZ7aM9s22YAlGIJU8wSNDQprhlXGvaeSW+K4rCsbWLtd4qnRbg8QHIo2v5T/AL0Xw/H8Jehc4Ro0DnK3oHmG+dP/ABPhNrELluoGHI7Eeh3FIHG/o7yZmsnvANwIzj+Zdm9d/wBae8GLN/tf7HMzdLvlE49wd71g2ye8EhkY6lSOUfaUiQYg67GvNsRwq/h3Oe33ZHMlj6HMDB9dqY1x17CmFzAesR+BtI/550y8P7Yo8BgQIAOh0J01Goykzsfaimc3TbWu5fsZ+/LiXK2KSY8lFYW838kk+ujaf80rX/HrewuvbboWYfqv+9OeDu2L2LNv9nBVTlz2/CxckRBWPhEknzFMHEewlpx8ZPldVLw/zDN/mrWuqqUnS1s14v8AVnaPP+DYu7cYqmW4jCHEASN9Sk66bkimmxw1r7C3niRN0gAZU+wg5BdNF5nU6CDvw/sJ+zvNu1hyCdWHeIy+YUlh7BgDTNhsImFsFrj/AAjNcuERmPMwPkFHkBWfqOsqp1CGT0+63XgW+0xxFjKMPhXOHtj4reS56zalX35gkmaD/wDULX7Yt21nPuVJMycgTKwDIxbQqw9yJI9IwmIS4DkYNBII5gjQhlOqn1FcP+m7Pe97kh5JMGASVyZoHMCYP3mPOuPHTY6yK6jk2NmOzHABhbUHW4/iuNvJ6A/wiSB7nmaMVhRWa7kvaFAniHAFuB9ficOAdg2XIZjUqw3HOTrrVHhvATh7qsJdu6CF2YKiqvw20tr6DUkmOZNMhpa7aY27ato1vMPHqRBXbQMNyD5a6aSYBCm98BJ6QTbHd3blhLAElUkydyFzanXrHtQLBXMRiXFy7bFoD92rkOUnQnKuhuEcyYA0A3nmuOe9bU2gcx1aRKr1k5gD1BE6axrRHBY8KmoJIGrAQvzaAKz9uS3zwOfpqePJcwfDbdpiVUd6y/Gw1bnGYDQA65QB6VcSxG59h4V6nT+9Ck4v3qlFQs86ZD8PQlmAAPsR5mrPDMEwUtdEO265swHlM6jmOYmJpdpT+kSi6gIGpnz0H6V0UVAtYfYxvWeZ0+6gilieLAIGtjOWfu0GoBMkNrGwAYz92vLvp97QfVW8KD/4rx6lbY+eZvYV6OuHWyDcuNlt2LeVSdlUCblw+ZiPQHqa+cO1vHv27GXXUO3euAiH4sui21A67aV1PxkLPmbf6Uv+fgtJfJb7JcaxmKdMJlOIDiAGOUqBqSX1lRG58ta5YrEYe3ee3dNy1ctuVIYTBUwYYbiRzmvavo17BLw6xL64i4BnO+Qbi2vkOZ5n0FKn03dgu8X9vsL4kA75eq7C4PMc/KDyrbg/NuMzwy/b45+zNXTQ+Vwc+wGJYYlLmHjEgIyuF0InLDA/CGGgIJEg17GjaaiPLpXif0B8YCXsRhWPiuKLi9PB4T81YH2r17EXrhu92sKMqurbzDxdU/hKx6npXN/KZXWd8aGYsXprW9lrEYZLgh0VxvDAMPka2tWgqhQAANgAAAOQAFbVmuS22NOdy2DuAdjqJ2Mg6+dbTWxWtCtHMtlo4YzFi2pJ/WPz5D/m9D8ODIc+ETIGxblLDkI2Xfmdaxi8YneQ6MMo+IzCmYzFenRxIHOKD43iuS6beW43hDZgpKQTG436wK6vTR9icta8BLilmxeGW9aDecEEH+YbGl+72GsgzauMvXMJPsQNR7e/KrPBeMXHZgyZV1jUMumghhsddVajBugCXOnLqTyA866MwlymZ3W+GUOA4e3hFnKC+vn8j58zV3hvaNO8Fq8x7242g3USNFAHwiOZ3351o2ANySpy+f8Ab/nKu0izdW4SATCNESwJgeZhjI9+tK6jCqTfyXjfa9LwGbzhFLNoBvufyGpPlQniF4QLuJuLZtKR3a3CAM/2XuSQCeictzrEGr9kspCtlbk0Ax7HQ0o9seE37ltc9tboRgwyLmWR8LG03iUjXVWO/OuS8OVvS8Gp0kixh+LrcZu/tqjKPDctkhiPJ1JBHlm9q7dme0TX77oGJtBfAzrDXCDDFGACugGkxJJ6alU4Pw18SxRFJQE5s0qk88/MJ9wQzfdXUvHAeGojMcjs4GXvnAUHqtpPsWxHIAHq29asLa2mv7/+C+XyHKzUqVoLJXHE4dXUq4lWEEGupqpisUF3MeulLuu1bCU7AOLsXLR7qxZzzBzH4QNdW85n89NRVOxwJ75DX2YgbAyie1sEMfxFfQ13xXbjDglRczsDGW2ruZ2+ypqi3bEMwXKyA87kJ8lJzH5VneVsfOD7GnB2ksqESAByAAHyUACrIvilnFcYW0JZhPrSxxDtg95WFklUgzdG5HMWup5Zthyms15VK7qZojpKt6lHpNzGgVLeJmvJMPxU2rWZbt20oAGUkN6AK2aT5b0y9jcZfxFvOb7NN4BhCAW0UZsqlQAxYkBiNtRymlYs09RtJeC+o6OsC5K302dols4NcOGh8QdRzyLq3zbKvua83+hbgYxHEs7rK4dS8cg0hbc+8n8NY+mntIMTxDJb1TDr3ZPItJZ/YEgexr076KuDDC8OsOlubuJKvdJOyktljoFWDHUmu1r0el7Z4bMSfwPwFc8Th1dWRwGVgVYHYg6EH2qwtQpXC/hmnsmz5h7BcRXC8ZtBB4Bea2Cd8jMbe/uDX05FfLXaPBjCcWvqmq2rwIJ+yAyuB7be1fUGC4javKGtXUuA7FGVgfka63W4Xaiv2I2dJrXvK6MlcmWsU4Alo6Zq1JrmWiuJxQ61omEglP0b4pARJOUrqG/h6n06jpQu7w0FTlGX+JJKrO82mHwTv08hRNcRVfF3NPDTd68E7N+QHbspbtEted8pIOeO9knwqQvxHkI3oHjsbdW6udSrGcqtJCgaGAgLO+omBGsTTBiD41cqCyzlaNROhg1n/GDzFWupckfSKithMXdI8Vu8w8lFpfkzZvnR7ht+H0sMobcnu5XTqDJB/KhX+JKecVumLPIzS66mn5DXSSlwNbXABJ2FSzdzAGCJ5MIPuOVALHFyN6I4fiqtTJypirwUgjFSK4riQeddBcpu0JctG1SsTWaso5YuznRlJYSCJQlWH8pGoNJXEuCqvw2XM7Nee5cbz0lo9yJp7qtirUigtbQzHWmeYvwcsfHAUewH4V1Pu1ccTiVt+C2WB6WwFY+uXxH8TRTvjOD5uVC17IyY2X+EaA/zEamsLijoK4+Tz/F4V7kqgOpGcF2aRIJDn4bcjnJPQVxPDca05E7xF5/EI6Kwyl49DXrFnsrbAAKCBsI8P9Oxq+OHRyqq6ZX+pDMfWvDW4PJeHdgcZiCGvsllJMKJZgNvh0gnzM6+xcnu4fhVnLbg3XHhDFs1wjqURsoAmABApg4hhbpTLZAzNoWLlCg/iBCtJHSKrYTscMjriLhxGYbXSzAGDtmYj8hFPx4ZjwjLn6m8r3TPCsP2JXE4hmbF21LuScwZWOYktBKwTr5V63xHh+KRbdvBuVRLaqPr+7PhAUSDZcbCZBFGuGdkxZEwJiNGcgdfiOvyFWn4e1OyXdeREpaPO8dxHidg+HEnNtDBrqk6SVLDxeoWueG7a8Yso2c4e+dwbiG0R5aBB7mn1uFNNcbPZdASwtIGJJJyiSTqdYmldz+i3E/Z4R2rw17EYg3riW0u3jmMXEKhiApUFWbTTnrTL9HXY65axdrEXLdu6qEaW7wXujM5nC6vp9k6a67V6zjezPfKqtlyhg0MgcabQGMA+cH0rvwrs5kALSsmSmWxl6a5LQmtbz3U6YFf1OXaK5j3tH9kNq22bQyGZl/EmVeXXpQXhfaLiar/APkcPN2NzbIR+k5W8L+xHpTqmEAEAAAchoKsW0ilJbFOedplFG7y2GysuYTlcZXHkw5GgGOxLWsxuI4UfaUFxHmFEr8o86cYrRrIqqx7HTlcnnAxuLLk2mS7bJkAPkdRyBXus1EbfE7gH1uHujzVu9/LQ/lTXc4PbOuRZ5abenT2rocCKH02F6q8iLjuMMAGtZGTXN3hZPYHKVJ8prFvF5wDkXX+Fwf1FO/+Grrpvv5/3qliOzNpt7aH8K/2oHiYycyFR7X3W+QP6GuDXgp1bL/NK/rFNv8AgIUAKIA0AHKqXE+CXHtsttirkQGBgj3yt+hpLxMcs6B+BxROoIYfMfOrZVpkCKX7Nq5g7qJdxOGF15aboujMgMAZs0KxJOsDRTpvDBw/tBaCO2Jv2RAMC0t3LCjMzAssvM8gRG0zTFhYD6hFmxeaimGvULfjmE7tbi3lZWEjLLNEA6qNU3E5oidaJ4NMyq6ggMJExMctiR+dGpaFvJNF1HruhrjbSuy09GejetWFSpRAGoWshRWKlUEbEVgisVKgJgCugFSpURbIRWMtYqVCiZRUy1KlQs2AqAVKlWUSKzUqVCEqVKlQhKlSpUISpUqVCGCK1K1KlUQ0NhdTlEnfTeNp+Z+dQYVM2bIuaZmBMxlmd5jSelSpVkNTg0IIKLDAAjKNRyB+ZrezYVFCqIUDQVKlQhvFZFSpV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data:image/jpeg;base64,/9j/4AAQSkZJRgABAQAAAQABAAD/2wCEAAkGBhQSERQUEhIWFRQWFxkZGBgWGBcXFhcdHhwYFRYaGBgZHCYgFxomGhYWIC8gJCcpLCwsGiAxNTAqNSYrLCkBCQoKDgwOGg8PGikkHyUsKSwsKSwqLCwsLCksKSkpKSwsLCwsLCwsLCwsLCwpKSwsLCksLCwpLCwsLCksLCkpKf/AABEIALMA8AMBIgACEQEDEQH/xAAcAAACAgMBAQAAAAAAAAAAAAAFBgAEAQIDBwj/xABEEAACAQIEAwYCBwYFAgYDAAABAhEAAwQSITEFQVEGEyJhcYEykQcjQmKCobEUM1JyktEVorLB8BbhY3ODwtPxJENT/8QAGgEAAgMBAQAAAAAAAAAAAAAAAgMAAQQFBv/EAC0RAAMAAgEDBAECBQUAAAAAAAABAgMRIQQSMRMiQVEFMmEUQnGBwSNiobHR/9oADAMBAAIRAxEAPwD2nH4QXbb2ySA6lZUwRPMHkRuKr8DxbXLKl/3iylz+dfC3oCRI8iKt3m0MUqXOIXMNcdgJFzxkR9q3BuxH2msSR52vOlLKnXaF28bG5LgOxBgkGDOo3HrW1COGAJfvBT4LoW8sbEkZLkfK2346oYvtOxxhwtkKCoGZ3VnGYjMEAVliFglpO40o+5a2CM1Sl3hnHGe7BIAfwRIdbd0DMMrCM9t08Snqp2JgFOD443bQLABwSjgbB1OVo8pEjyIoiF6pWKzUISpUqVCErFZqVCEqVKlQhKlSsTUISs1oTWwNArTZDNSsTWaMhKlYqTUIZqVis1CErE1gtWs0m8iXCL0b1msCs01PaKJUqVKshwuml7tDbOQuglkIuKOrJ4sv4lzL+KrePxzli1lldUJW4mocHznXbbTz1mqOE4wjys67gHf/AL1xryenl0x8LaCXAQuVQuqqAbR/8J4ZB7ABfwigfZrBk4rEXD8TXrxn8WQf5VFEOyV7Kr2DvZbwf+U5LW48hDJ+CqtjGrZxd0MYGYn+qGH61oy17f22AlyU7gW3iQjNBNwJpp8R7y0w6EXQdOl1hTNhPBiH2AvqHidQ6QlzTnK5D7GkbtA4vG4yGGOUqTuNBctn8waaBjxfsYTFjTKylvIMDaur7Mf8oo+mzOuGVS0MGKxS21LOYUbmCY5SY2HnyrZbgIkGQeY2oHxjtbbsrbKgXO87sxmyHJckK4keISADtEia34ZxWxss2iT8LaJP3SPDJ6A+1asncltIFBya5riVLFAylwASsjMAdiRuBUJMab8q8s7P4y7g7xa54jM3WJlrgZ8twnqVgkbfuyNqmKu9FPg9YobieNqtw21R3cRMQFE6iWYgbdKIA0j9tMS9nEB7ZALWwdRmH1YusdJH3RT8aVVpg09LY38Nx3fJmylfEykGCQVYqdRpyq3QHg3EFt2vGYzXbuvIaNdJPQAA1y4/2mawfq1Dwu0gBmILKM3IBRJgEnMg50DLCuM4xatyDct5xshdFJPIanT3rGA4ot0aFQegdH/0k0hY76RhhGNu41pbk+Lu8OxUndtRdk6mJ5wa52/pRt3N7SXtR9hkI6EEl/y2oKinwiKkemVk0rYXt7bKy9p0jf7X9j+VEMN2ptXWC2padTMLl1yj4iJJM6DoaR6dILYaFcL2OVWRdy5YCPugsx/KlXG9tE8ILhfFnIGcsluDlZ1gEqZUiDrPlWv7Sblz6vOkotuwVX6s220dlJmGMZ+RhU3ptUscru+SeQ9iOPoURrLBwTJI1hVGd9Nw0CADzYUIwPH72W49x1VEUuzFSyoCYRAEgmfEeuUIftVQvWyLzpavhoOQqLbK6IAJRLinVlSBB5kGKKcUsC3hnsZxaa6rF7mgVPhWTIIyapb9PSqnMmk/spoIYDtIjiTEc2Q51H82gZPxKKKrdBAIIIOxGoNeVYns/dsIlzB3GzIrHJm+MzJNiJR56BlNWcJ2vu2ADi7D4ckA5lBgzubiRl36wddyaO/dxj5AVr+Y9LrcLS5wvtrZuAEusTGdZCzvDKdVPz9aYrdwEAggg6gjUH0NLjFrmhmzetS1YZq1qry64kmjcNWa1C1vR4+7XJGKvbHELbKucs5TB8SXBB1i4JWNR4XAHnXnmP4zLSw9GIieklTkb1BU17DxHhSXwM4IK/CymHXrB/UbHnSrxH6P1YyAjHqJsv7lJVj5wKydV0vqNUh+K5nhgXs5xRxicK8kq5uWWVtTBCsrK/2kz5dDJ1MHU1e7cWRbxK3CYF23v1ZDB98rJ8qsdleyZt3Fd1IFokIDzbWWGg0kliQACcoGi62O32D/AGjCFrYzNZfNHUCUugH+Vj8qcoShSwG91tCTi+LZQsCcltbcyIaGuFTp0QqPanT6Pmz4e/bPwi6Y8hcRbn6sa82wHD/j9eux1nTl1r036O8PFu83Iug/ptoD+tScfLKrwKfam0yvZXKQbQuKvmCxuIseRS0B/NR/DpKoyGe8EqOZBE7c9DVrtvg81q050cEwDvJh0H9SJQzh6i5hMoBPdk5cphoBlIPXKV+VdOLcpaFz8oKcP4u9u7btmcrvky8gYJG+o1Gwiq3G8Aq4lydmXNqeXkP5hc+c1Xe7L2n10u2ic2/xKpJ89aJdreGjvbV45oUMpy6z9pAfVp94rPnlYcyaWk0FS2glhcWy2rWv7u4qOORVvAp9syn2oJ26wk3Q2s9w4AHPxRH+eu2DxRKsGInYwOsZHHNoOU667dTU7b4t1uWlBADodYBYeNM0Tpr4d+lSLU2qYultaKyhns92R4oaRzzXEsWY+V5/lWnGuJrcxSjLC21N1j1BJZdOuTD/AOYVf7J2i2Hu3mJuXSQQWj4ltplgAQNaX+KkJdxZ5AraX+W2lhT+TXfnQJ917I+JFjsulq9iMVfxShrQBViVz5SWVQVBB1zl9fKm3h3B7JjumtEAgQLb2zqwBHKTA105UH7EWjZ4ViLqiXutbXYNuSTowIOlw8qY+y1kspLqsjVSERfIfCoHxEVWXavaY+JlxthT9hRRbnLAUsZnMsKSI1gD2pbv8MsNhg7E3iT4Wec6rG2nlnPrVnGXS74opv8Aul94B+QU1xx1vIotAEfCq/kk+2VjT8a+DNVeUEOzDHEu11ljKVtCPhAQahT0Et7kVYxHFLwtX7wXM1o3FtRqAWOUFss6IokxPxHaK68OxCWEVFUSQSFmPCCMx0B1Mj1MVrxN0CjDvmYMpZ5nxE6xnHNdPUda5nVZPUy9q8Twv8s1Rip6SBn0Y8MbuxfvMDddZ2AIRmLqXO7OxJYk8goq325wly5YuqLTO1whfDBZEWSG1P8AFLaa6imPg2D7u0Mx1IliYHIbxoNKXcPxy7cxLMGm2pKrlcBCNYzLJB3+KQdtKkzWV7n48EeB5PbJR7McHuLg7GGYENdLd591JLNy8JywB0LUZ41fDktkQ27DBUzBoLaC42ZfEoA8IMETmJBEUUvYhbYZ1E3CIHOJj8pg+1LvFsWLahcucIB4QUksxIU7hwSx+IdTTcMOOfk52Tuj2ry2cuH8EQ3WbCXVt3Wys6plgKfhNwa27sEEgjXXlRbHYd7KWVt3D+1XHC+AZbTkeK472jIChASYjWBOoqvw/HJhrWiZ7pZM52DXLhlwPRBm8hlra12iRMSXvoZIyW3t+NVWQxBT4wSYLEAjQa6Uy3lyvheDXhwWp20NNq8rFgGBKmGAOxgGD0MEH3rsBQ6zxWwqhkINtiSXTVAeedh8JPU9KIqwIBGoPPlVxiUltmazWKzTSjFcL1drjwCTyE6an5c6Sk43n4gLN7JcsXlGQFZUGO8ssJ/iQuvrboLnuRaeg/jVuFSEOUnTMdco5kDm0bT/ANqzathVCKPCBEf36/7zUu8Jsr8KlP5GZfyBj8q4DCxtduD1Ib/UDWOppcD5T1sDYrsajXjctwgb4l1ieojkRy6+tNHCcEtm2EXbUk9STJND8YHtJ3neFlUguCq/B9ogqBqBr7VevXhbUsxhRqT/AL+nnVRdT5Bemc+0OC72wy8918mHiU/MCkzgjFLl5QPCcrgdAw1HsRFGTx8uTJywwUbxBbIQ6+TG2JG2auD4JyzPZUEdQQ6EHUxA0M+ntXRx5J1yK1pgvGL4GAGsSB5jxD8wKenC37W/huLofJhII89ZpHv3WVwty2VLQFIBykzAHkaauAq6WEW4pVlkQY2DHLt5RSevzJpNDdbOeC4TJloBjxD1kMI/hJzR5N5Vjj/AWvLaynM1sxroSpKk69fAPWrFqyYa6DDBnk8yvwx5wACPTzrrwvHtcLholY29wf8AMp9iKy977e4DRz7M8PNiwFYQSZI6aAR+VeYdreIRZusurX3ukehuX7Y/0LXrFzFkXkSBBR2J6ZTbA+ec/KvMf8HW7+ypcaF7khRMMHt3fED55mfSjwZPdyBa4GXs3w5bfD7SMqt45ILFdvDy3+GjWHtroqqFOkxy0zfplqnwvhQtoFUkAaxJ6zvRe1hd2kTlgac+ZPyX5U2+H3bD7l26QGweABkiAO8IiN5GQmf6jQPF4g3r5yDQSV56sIX1y2hm/HTLjeHOFVLYzLBBg66g5jPmAVHm88qnDuFixmdlGc9ObHeOkmFA6KOpoMnWLGnS8/H9TPil93uXgE8PvKi3cRcmbZClTuMv7pNeZJzn8M1S7JIcRiGdgdPE5JJDMSSBGwjT2EHamjivCluoiOubx5yeWbrHPfSa6cNwi4ZWUIQCxYsNZnXUASKy41LlrfLOmsnbLfy/+gR2i443dmABanLBkM+sZswIyidQBqY84qr2bwrsrd6iiIKkjxkGdydfs0Yx/CjcCm2UZQZEn15iZ3qu2Ha0pkyzRsIAAmAPmTPnWqPb4FLxwccfxVbZEzqY0BMew1oddxffXBAzqg8I5O7aAewMfiPSr2I4XKhmGvLaB567RU4Vw3KNCdjlJJzAGZcz9ptQvQSeYq9urSXkXGDVeo/7HNLEESQQkieTXD+9ceUgIPJT1oRx3gPfZ2LvqZHdgeGOg1BM8wAaZMZbRF1gAfIR+lVf22B4RvXZhxhhJHawx7VpbFTCcLxdghhdNwRuJS9HRhPi/q9qO8D7SujMuXvBHiTRD5kaBZ+6QhPU1VxN13aYjpXW3gSAHZM9waWx9qTpAPIHny0mjWOMk7YzN0eNTutDzwjjdrEA92dUgMjDK6TtmU6gGDB2MaGiFC+AcGGHtmSGuuc1xup5AdFUaAf7k0Urm1rfB56tb48AftRfuJZV7e63FJ1I5wJ+6WIUzyJPKkPtAPEr2SYBW5a6gFs6r6pdLpHIXY516hiLAdWRhKsCCOoIgivLcZhWtXLlp5JQkjqwI+sA8ypW4PvelJyvSCxrbH3B4nv7Nu4PtqD/AHHsZFD8XixrlZWCT3gUy6jYsANwDuP7QRPYvipuWMXZ2a0GKnkQysQVPSRPlIo/w3h6nDWYOVkRMh5qcon1B1kc5oG0mmM73rRw4LiyzXLd2CVMGPhZSJVh5FT8wav4W0WsXLJgsga34tiMvgJ6gqVn3qphsEE8YEADTqqySU8wrZo8oq4bgW6rg6OAj+8m03zzL+Lyq8sre18mWW/B59axBZVB0N23HpcAyNr17xVJ9B1oRZ4jcRzkdhmAJAMTm1Mx5mmLj/Dsly6oGouF1/F49Pbn1t0l4riOTElo0DBvQN4vyIYekVSX0Tu+z2DshxM3sP4vjVirf6h+RovcSk3sVxZXvXAuzqre4kf7N+VOwrHmjuY6WAr19kzAbBzm8hq0/mK37OYlLgLpsQIPy0Ptlrfidki5tK3BHow5H+Zf9PnWOzOGyLcGwz8tthMekx7UEJpNMdWnCZexXD1uZs0+JMh9CZNUj2dt98bg2aSyEKVJMEkSJWSqkxoSJonjL+RGeCcqkwNzAmB5nagXC8HcuvcFy6wCEC5kMG5cIDMoO6WkDBQBBJkk9TxY6dCNoPdyAIAA0000HSh+J4Mjgm9mu+RJA6wFWBVbs5xa292/h1w920bQRj3jZswecpPibI3h+E60XxvD+8AHeXEE692QpPlmiQPSK03ivwitoUeznaFbFvunt3i2dmCpadgqsZVBpyBjXpR//EGcArhbhgyM+VNfcz+VdP8Apm1za8T1N+9P+qoeCOutrE3Qelwi6nuGGaPRhQ/w3yyJ6OLX8Vys2x+PMf1WtE4s6MBftZAftDYeu4/P2q5Z4jllb4Ft1BadSjKN2U7wNJB1HprVbirk3rak/VlGIE+FmBG+mogz8zrVdsrhoG77V3F2/gVOsQTzU5T8xvVbD4YAF+8LrB1YggRvrFUDh8oJu5SxJaNrT6TAJ1S4NSG/22s376tZthJHflNT8WUjOxbzyCKXWPXKrgOL2uCzieI2kJRsxMahUd9+uVSNuVBziH1jOZ10w13X1lxW2HvOyG6GKJcL3GYRmygZbSrm0kgKaqf4sxg22xdxTzUYYEbfZcBuvyqYs9Jt40hibn5ONx77HWxdYdO7Rf1uGtGs34gYW57m2P8A30xYnCZLRuPiL8ATA7sMSdlACbkkD1qrfxjYTB57zG5d5BtZdj4UEDUDbqYNHk6jPLW9bfwaJ6y5XAtYY3WvNbe0RkXMxzocvRYB1JGschHUUwYHClVN6AcgOXNoo5FmPJQNT6VS4BaNu4A2U3HbLed9dT4jaQD4n5sdh5wBR/tPjVsYcuVBVSIEwJGqSOa5gCfIV1fWuY1XkF9feaHJU4fiLisWZncvqtsxnflnYHSxb/hQQepY6CueP3xirSMRDsQbaqIC7SWOpIJXXQeVL3CON3c3fC6ApJe4zr4n5fhHQDyHLVq7O8KdrjYm8CGb4FO6jWJ6GCfdm8owzk9R8Ey4PQWq8sZJpX7acHzqL6fHb38wNRPpJHoxpmeqt0yCDsdKrLk1xoyx52IPZ7FhSVQwpYMR1S7NtgemV+XKBVjD8e7rC2DczkKO6cIJYXEZUGnPVWHvWnFeHvhS/dWXu97mgKpKoDAYMRrEksAN45b1xINsOL4YJet994hDTAW6dAMryFfQaF6yXftTZqhKq0NVjio7xQCCt0ZlPIkDUD1Ug/hNXRh1YEHYgrp0mV9CDtSVg8epwdq4snu8twE7wD9YDoPslxtXS/xXFpeIKsq5tAFzys6EeEk6CdOvoKfjzKp5+BGfH2V/UZcTghca0z8xkeObLOU+k94PR6TMX2RtJcuZ7dy+XTIe6U/VnXxSdC08uVegcKVskuCCzEw0SAdpyiAeccqu5aDuT/SwO1fJ532a4Ytm79Wt/MCCodIOTwlwY0JzgnT+M16El9dBIk8pE/LrW1xNDAnQ6TH58qXeCfVoNEUKxXNCpPPU6a0zHDp8g09DKUnesW7IUQBA/wCTXDAXCcwnMAfC4MggzpI5ggj5datxTvTRNmsUO4f9XevWzpnbvU+8Cqq0eYZdR0I60B4/9IAsLfC2/FaZlDsyd3KqGYsJzQMwEDUkxSM30oXjZY3LQu5nDpqUNoalspkMvIDUxJ3Aih7phjFjqltI9SxfDTbwmIXDoFuut5hk0LXGDFSSftEkb0kYjD8TTDpcXNa7pLd5luPIK2wtpbTtJjwrdvXI3lRrTD2M4zfxmH71bmUZiuW7bLkRB0uKUzaHcirfEeLXUv2bF22l21dDC4yo5C8lzAkqFOsknlsaftCtGvBmvDhtkYm4pxF5ACboOUvdkhCqwdA0QCNqD/4TisGuW3cufsuHY3nyLmu4hicy4ewgzd1YEhdyZJ5a0ztx9Jcd27d24ByhXIkGHCqScu4mJ8qrJx3DKVC3LiBSzFO7u+ItJOYMk7sTpzqu5fZCO144S1cxKot9WRiqTlXMwUpJ+LwMVPU1rieFl8OtrNlZPgYaxEqs9QVgH+9b3sU2KZFS262QwZ3uKUL5TmVURvFGYAliBtpM1yuca8ZVQsGcpOwiVLt90uQqjnlY1g6m9v2ltypbrwAcRwbiFxTabJkOhaRBHmfiPsoJ6ii2Pw5MWwSWyiyDtqwm62m0Wl5fxRVnhHFrphXRH1g3EuKw9xlWu9i53jG99mCtv+X7T/iIHso60i69uwcEx/IWzhUKhCqlQAMpAIgbaGtDwaxzs2j/AOmn9qwjGrKnSkRqZNVSVF4TYUgraVSDIyiPyGlJvHuMC/jCqtFrCz4hrF06O4H2iikKo5u/kaM9sO0BsWiEP1rDw/dnTNHWTAHM+9KHBOFG2gkgMCSWbUZ92dj9pUk77uTW7ocbqvUv+xl6niNIYeH4ju2zABO6gMXkph0MHII/eX3589fQFl7Q8LOLw+RQPEVbx5ljnsBIPlSbfxATKJKqmqzBYEjMXbNob7TMtpbXU6kCvQOFXi9m2xBBKjQzPuWAJ9YFdTKkxPTU55BfCOyiWiGuHvHGo0hFPULzPmfaKPVKlKmVK0jVd1b7qe2IvE+0990vd34U7tWmAXUObSwg+0xDtqdBVrh3Ewz2nU2+6a53R1z3C5t5VYspyoTlAKjNvvNU7uHAbEoCMndnujtoLdi9b9vBc/poL2mts1q/bDBe5yX7fdIbZCZiMQM2ud8jKxPppR9qa2L3zoNcT7YZWaxhFN0oIC2PrLjAafvCMlsSCJOY6bCgfEOI98rBgWVlJHxsbbhEzB85khu8NtgI1BgAjW5wHHXLD28gC23tW7YCpmJa18ZMMIJzv4jHw7HSrnDeBd5jMT//ADY5o6i4jhwPxQfaqeBNconfp7QL4Fw+5aw15LquECO1stBBRkMKpG8GfYgjQ04cCW8LdtSZCs6vm+KAPBB8m09Kqdmr1y2EsOcyozWzI1H2rbenhZfcdKaMlcfqMPa2kaHleRLfwK+CxneOxYvq2niYaGYEA6EQRRvHY0Yew9yCwtqWgsATGsZmP61UHDQt54DeMSCBKqSSZPLQzp5+dKTcGxaYo9+gx65Vy5WUNbfeWtXHyqNoIHOgjG/KAlbfLHThnaazeIUNluEA5G0YTt5GdxG4rjxHgFiXu33i2vihiFRY1LE+tCr3BMTcAa5h7BgaILrC6B0zhQvtMedLPaPh143sP3li9ZwqEvcZrhuKWEd2pCu0LOpJESBXS6fdUpaJlUynSY9f9U4Gzb8OJtkDZUfvHJPJVBLE+QFL3A+OW7T/AFpuZQSVe6l7NqdmKswMabj3oDxjiilM1tmOoEqlxtzAGYLGp03oddv3rZ8RIr0mD8ZGVcXyc7+Ir6KPbLi6XCqWGZ7KXHckwBcd3LFlEagSQJA3PrQThOfEMUUauwVOpJkZvIDf2NHcYEvQGUKdpUAc5O253186ZOwPZ6zZx2Z4INsrYJ5ExmXpmyzHlMc643V/ic2DbrlfZ1cXXQ0l4f0MnZ/hzJjRlZltLZzFVzC2XJCDNJgmFYiBOmvKWzE4RLkB0V4MjMA0HaRI0Ncb3ClYFZYK24B0PzFYweEZGMvKZVVFg+ELOpYklmIIBOnw1k7e2NNi7pVW0WAgUaQB8hXNsR0DH0H+5ia54xiSFXfck7DkPXXWPu13Zwq8zA9T/wDdZ2p+QdlbHOcmgIzadG15DofPlvypaxmCIiImQxiIJXRQAfsrGVR6nlRm7jZ1bRiDlWRMcwOp6mguG4mHaTEkxA0iNhB3gdBUXY/Bmq1keka3r5S3FwHxH6whQrFOeoiZJAnkCa7XO3NhdO6uiNgFEe2u1DO1nGls20LCA+YDpplP6UP4PxPD3gSWEjcDNPv4TWmOnjIthQ+zwHx9IFnlZvH2X+9WU7XZ0zJhr50MeERI2Bg6SaoTZAG40+//APGa4PirQ2uOPxJHyYLRvoY1wmH6z3yUeJ4O6zi68kAZmOUg5zIkA8lXwoOrE1xvY7ukBaPIRKiDoY+0iHT7z+QphuY1P2dnuN4EgklYY9ApDEEnafOhOBw2c98whm0tqsDIBsEnQEc3Oi8ta0Y47eBGet8g3CubZL3NbsiAwLi0SZGYf/tvk6i2OZlo5OmD4q1+3kYkMPAwzjPIA+JkgB41IXbalH9le8+Wwe7tpKtfWdJ1ZMLm+0Z8V5pNMuCSwgt2bczZUQD03mWHik7kazzrjflerxtenNaa5egulil7mXWwjWwT+0XUjXV8wH9ciK79nOK37xJYK1kDw3CMjueoQEgr97wzyEUn8Uxl3HXxh8Pqu7NyP3mPJB+Z9qf+B8HXDWVthi0SSzbknU+gnl+u9T8fhypepbfPhP8Ayaq0LbWsqo3O2htkde4Zlj1Nq458xQnhpXOMxzQChkyCCIn3TL60U4njiuW4wgMwuMP4XT6rEp/Qc/mEY1SwWFS1iO6YgljlRJEsCC1ph5QGQnbwrXax3M7TBcNraN8FhFVBbA/c3I6eEnLJ84IJPvRi3b7ps2bXJlJMDYhgT/m+ddL/AGba6z5rgtqyBSlv4ogglnO0iBAH2RrQfjnBhYNsSMrFVDsp01AbO5YmQDm0yzB10ovVXbpial74CiYsM111IIUZ5Go8PdvuPJno82LALA6BQpn1LD/2/nQjhvDbZXKLquvNUyhT/NlJJHqdfOiLYQMSSSQWBI5eH4R6AifWuVnyru4HQnotzVW5w9DdF2DnUQCCQI8xMGrMVhWBGlZXdB6NgaxfxC20Z3OVVBZidgAJJ+QrIFLHb0t3dpSYw7PF7qTobSk8kLCD10GxNbOmVVSTAt9q2L1ziL4gjEYhiBJa1a2S0pnKSvO4ViSdpIEUm8d4mr30ZSYDNbIPy/ULFM/aIxaNecY95cwd4Pow5/kD+Gve9H0ynH3T8HJhu26Yy4OyHBJMQ2XrJJygfnTDgeHOEZGMbFSN1IIZSPQgGuHYjDJcv2VIBm4bpB/8t9D6OrD2r0HHdkrFySM9skQTbcr+Wonziud135WZp46XA2cNZFuWY7MdrExYdSUF225RgrTmiJZQdcskj1BEmjpNIPCOwJwlkWItXkDsyuxNu4CxzaaGCOobWKK4p7ltkScTlUCCga4rc/EwBbT2968hlzJt6XB1ox8LkM33s3mNrPba4oJyyC6cpyzI1iqvaThVy9hjatHxeHcxmA5fppSdieLJZxFk4M2u9bNbZSYkFgQpBGhZyBmJBmN69BwWJZ7aM9s22YAlGIJU8wSNDQprhlXGvaeSW+K4rCsbWLtd4qnRbg8QHIo2v5T/AL0Xw/H8Jehc4Ro0DnK3oHmG+dP/ABPhNrELluoGHI7Eeh3FIHG/o7yZmsnvANwIzj+Zdm9d/wBae8GLN/tf7HMzdLvlE49wd71g2ye8EhkY6lSOUfaUiQYg67GvNsRwq/h3Oe33ZHMlj6HMDB9dqY1x17CmFzAesR+BtI/550y8P7Yo8BgQIAOh0J01Goykzsfaimc3TbWu5fsZ+/LiXK2KSY8lFYW838kk+ujaf80rX/HrewuvbboWYfqv+9OeDu2L2LNv9nBVTlz2/CxckRBWPhEknzFMHEewlpx8ZPldVLw/zDN/mrWuqqUnS1s14v8AVnaPP+DYu7cYqmW4jCHEASN9Sk66bkimmxw1r7C3niRN0gAZU+wg5BdNF5nU6CDvw/sJ+zvNu1hyCdWHeIy+YUlh7BgDTNhsImFsFrj/AAjNcuERmPMwPkFHkBWfqOsqp1CGT0+63XgW+0xxFjKMPhXOHtj4reS56zalX35gkmaD/wDULX7Yt21nPuVJMycgTKwDIxbQqw9yJI9IwmIS4DkYNBII5gjQhlOqn1FcP+m7Pe97kh5JMGASVyZoHMCYP3mPOuPHTY6yK6jk2NmOzHABhbUHW4/iuNvJ6A/wiSB7nmaMVhRWa7kvaFAniHAFuB9ficOAdg2XIZjUqw3HOTrrVHhvATh7qsJdu6CF2YKiqvw20tr6DUkmOZNMhpa7aY27ato1vMPHqRBXbQMNyD5a6aSYBCm98BJ6QTbHd3blhLAElUkydyFzanXrHtQLBXMRiXFy7bFoD92rkOUnQnKuhuEcyYA0A3nmuOe9bU2gcx1aRKr1k5gD1BE6axrRHBY8KmoJIGrAQvzaAKz9uS3zwOfpqePJcwfDbdpiVUd6y/Gw1bnGYDQA65QB6VcSxG59h4V6nT+9Ck4v3qlFQs86ZD8PQlmAAPsR5mrPDMEwUtdEO265swHlM6jmOYmJpdpT+kSi6gIGpnz0H6V0UVAtYfYxvWeZ0+6gilieLAIGtjOWfu0GoBMkNrGwAYz92vLvp97QfVW8KD/4rx6lbY+eZvYV6OuHWyDcuNlt2LeVSdlUCblw+ZiPQHqa+cO1vHv27GXXUO3euAiH4sui21A67aV1PxkLPmbf6Uv+fgtJfJb7JcaxmKdMJlOIDiAGOUqBqSX1lRG58ta5YrEYe3ee3dNy1ctuVIYTBUwYYbiRzmvavo17BLw6xL64i4BnO+Qbi2vkOZ5n0FKn03dgu8X9vsL4kA75eq7C4PMc/KDyrbg/NuMzwy/b45+zNXTQ+Vwc+wGJYYlLmHjEgIyuF0InLDA/CGGgIJEg17GjaaiPLpXif0B8YCXsRhWPiuKLi9PB4T81YH2r17EXrhu92sKMqurbzDxdU/hKx6npXN/KZXWd8aGYsXprW9lrEYZLgh0VxvDAMPka2tWgqhQAANgAAAOQAFbVmuS22NOdy2DuAdjqJ2Mg6+dbTWxWtCtHMtlo4YzFi2pJ/WPz5D/m9D8ODIc+ETIGxblLDkI2Xfmdaxi8YneQ6MMo+IzCmYzFenRxIHOKD43iuS6beW43hDZgpKQTG436wK6vTR9icta8BLilmxeGW9aDecEEH+YbGl+72GsgzauMvXMJPsQNR7e/KrPBeMXHZgyZV1jUMumghhsddVajBugCXOnLqTyA866MwlymZ3W+GUOA4e3hFnKC+vn8j58zV3hvaNO8Fq8x7242g3USNFAHwiOZ3351o2ANySpy+f8Ab/nKu0izdW4SATCNESwJgeZhjI9+tK6jCqTfyXjfa9LwGbzhFLNoBvufyGpPlQniF4QLuJuLZtKR3a3CAM/2XuSQCeictzrEGr9kspCtlbk0Ax7HQ0o9seE37ltc9tboRgwyLmWR8LG03iUjXVWO/OuS8OVvS8Gp0kixh+LrcZu/tqjKPDctkhiPJ1JBHlm9q7dme0TX77oGJtBfAzrDXCDDFGACugGkxJJ6alU4Pw18SxRFJQE5s0qk88/MJ9wQzfdXUvHAeGojMcjs4GXvnAUHqtpPsWxHIAHq29asLa2mv7/+C+XyHKzUqVoLJXHE4dXUq4lWEEGupqpisUF3MeulLuu1bCU7AOLsXLR7qxZzzBzH4QNdW85n89NRVOxwJ75DX2YgbAyie1sEMfxFfQ13xXbjDglRczsDGW2ruZ2+ypqi3bEMwXKyA87kJ8lJzH5VneVsfOD7GnB2ksqESAByAAHyUACrIvilnFcYW0JZhPrSxxDtg95WFklUgzdG5HMWup5Zthyms15VK7qZojpKt6lHpNzGgVLeJmvJMPxU2rWZbt20oAGUkN6AK2aT5b0y9jcZfxFvOb7NN4BhCAW0UZsqlQAxYkBiNtRymlYs09RtJeC+o6OsC5K302dols4NcOGh8QdRzyLq3zbKvua83+hbgYxHEs7rK4dS8cg0hbc+8n8NY+mntIMTxDJb1TDr3ZPItJZ/YEgexr076KuDDC8OsOlubuJKvdJOyktljoFWDHUmu1r0el7Z4bMSfwPwFc8Th1dWRwGVgVYHYg6EH2qwtQpXC/hmnsmz5h7BcRXC8ZtBB4Bea2Cd8jMbe/uDX05FfLXaPBjCcWvqmq2rwIJ+yAyuB7be1fUGC4javKGtXUuA7FGVgfka63W4Xaiv2I2dJrXvK6MlcmWsU4Alo6Zq1JrmWiuJxQ61omEglP0b4pARJOUrqG/h6n06jpQu7w0FTlGX+JJKrO82mHwTv08hRNcRVfF3NPDTd68E7N+QHbspbtEted8pIOeO9knwqQvxHkI3oHjsbdW6udSrGcqtJCgaGAgLO+omBGsTTBiD41cqCyzlaNROhg1n/GDzFWupckfSKithMXdI8Vu8w8lFpfkzZvnR7ht+H0sMobcnu5XTqDJB/KhX+JKecVumLPIzS66mn5DXSSlwNbXABJ2FSzdzAGCJ5MIPuOVALHFyN6I4fiqtTJypirwUgjFSK4riQeddBcpu0JctG1SsTWaso5YuznRlJYSCJQlWH8pGoNJXEuCqvw2XM7Nee5cbz0lo9yJp7qtirUigtbQzHWmeYvwcsfHAUewH4V1Pu1ccTiVt+C2WB6WwFY+uXxH8TRTvjOD5uVC17IyY2X+EaA/zEamsLijoK4+Tz/F4V7kqgOpGcF2aRIJDn4bcjnJPQVxPDca05E7xF5/EI6Kwyl49DXrFnsrbAAKCBsI8P9Oxq+OHRyqq6ZX+pDMfWvDW4PJeHdgcZiCGvsllJMKJZgNvh0gnzM6+xcnu4fhVnLbg3XHhDFs1wjqURsoAmABApg4hhbpTLZAzNoWLlCg/iBCtJHSKrYTscMjriLhxGYbXSzAGDtmYj8hFPx4ZjwjLn6m8r3TPCsP2JXE4hmbF21LuScwZWOYktBKwTr5V63xHh+KRbdvBuVRLaqPr+7PhAUSDZcbCZBFGuGdkxZEwJiNGcgdfiOvyFWn4e1OyXdeREpaPO8dxHidg+HEnNtDBrqk6SVLDxeoWueG7a8Yso2c4e+dwbiG0R5aBB7mn1uFNNcbPZdASwtIGJJJyiSTqdYmldz+i3E/Z4R2rw17EYg3riW0u3jmMXEKhiApUFWbTTnrTL9HXY65axdrEXLdu6qEaW7wXujM5nC6vp9k6a67V6zjezPfKqtlyhg0MgcabQGMA+cH0rvwrs5kALSsmSmWxl6a5LQmtbz3U6YFf1OXaK5j3tH9kNq22bQyGZl/EmVeXXpQXhfaLiar/APkcPN2NzbIR+k5W8L+xHpTqmEAEAAAchoKsW0ilJbFOedplFG7y2GysuYTlcZXHkw5GgGOxLWsxuI4UfaUFxHmFEr8o86cYrRrIqqx7HTlcnnAxuLLk2mS7bJkAPkdRyBXus1EbfE7gH1uHujzVu9/LQ/lTXc4PbOuRZ5abenT2rocCKH02F6q8iLjuMMAGtZGTXN3hZPYHKVJ8prFvF5wDkXX+Fwf1FO/+Grrpvv5/3qliOzNpt7aH8K/2oHiYycyFR7X3W+QP6GuDXgp1bL/NK/rFNv8AgIUAKIA0AHKqXE+CXHtsttirkQGBgj3yt+hpLxMcs6B+BxROoIYfMfOrZVpkCKX7Nq5g7qJdxOGF15aboujMgMAZs0KxJOsDRTpvDBw/tBaCO2Jv2RAMC0t3LCjMzAssvM8gRG0zTFhYD6hFmxeaimGvULfjmE7tbi3lZWEjLLNEA6qNU3E5oidaJ4NMyq6ggMJExMctiR+dGpaFvJNF1HruhrjbSuy09GejetWFSpRAGoWshRWKlUEbEVgisVKgJgCugFSpURbIRWMtYqVCiZRUy1KlQs2AqAVKlWUSKzUqVCEqVKlQhKlSpUISpUqVCGCK1K1KlUQ0NhdTlEnfTeNp+Z+dQYVM2bIuaZmBMxlmd5jSelSpVkNTg0IIKLDAAjKNRyB+ZrezYVFCqIUDQVKlQhvFZFSpV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4" name="Picture 8" descr="http://www.empowernetwork.com/joeymc/files/2012/11/information_over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99256"/>
            <a:ext cx="3924300" cy="2930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15828</TotalTime>
  <Words>360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 UP:</vt:lpstr>
      <vt:lpstr>Writing Thesis Statements</vt:lpstr>
      <vt:lpstr>What is a thesis statement?</vt:lpstr>
      <vt:lpstr>What makes a good thesis statement?</vt:lpstr>
      <vt:lpstr>Concise</vt:lpstr>
      <vt:lpstr>A Poor example</vt:lpstr>
      <vt:lpstr>A better way </vt:lpstr>
      <vt:lpstr>One Main Idea</vt:lpstr>
      <vt:lpstr>A Poor example</vt:lpstr>
      <vt:lpstr>A Better Example</vt:lpstr>
      <vt:lpstr>A Point That a Reasonable Person Can Disagree With</vt:lpstr>
      <vt:lpstr>A Poor Example</vt:lpstr>
      <vt:lpstr>Specific</vt:lpstr>
      <vt:lpstr>A poor example</vt:lpstr>
      <vt:lpstr>Reasonable Given the Assignment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Thesis Statements</dc:title>
  <dc:creator>Lindy</dc:creator>
  <cp:lastModifiedBy>Travis Armknecht</cp:lastModifiedBy>
  <cp:revision>8</cp:revision>
  <dcterms:created xsi:type="dcterms:W3CDTF">2013-02-16T01:53:57Z</dcterms:created>
  <dcterms:modified xsi:type="dcterms:W3CDTF">2013-03-26T16:10:51Z</dcterms:modified>
</cp:coreProperties>
</file>